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6" r:id="rId3"/>
    <p:sldId id="259" r:id="rId4"/>
    <p:sldId id="258" r:id="rId5"/>
    <p:sldId id="260" r:id="rId6"/>
    <p:sldId id="261" r:id="rId7"/>
    <p:sldId id="293" r:id="rId8"/>
    <p:sldId id="278" r:id="rId9"/>
    <p:sldId id="263" r:id="rId10"/>
    <p:sldId id="265" r:id="rId11"/>
    <p:sldId id="264" r:id="rId12"/>
    <p:sldId id="295" r:id="rId13"/>
    <p:sldId id="266" r:id="rId14"/>
    <p:sldId id="296" r:id="rId15"/>
    <p:sldId id="262" r:id="rId16"/>
    <p:sldId id="271" r:id="rId17"/>
    <p:sldId id="272" r:id="rId18"/>
    <p:sldId id="273" r:id="rId19"/>
    <p:sldId id="297" r:id="rId20"/>
    <p:sldId id="298" r:id="rId21"/>
    <p:sldId id="274" r:id="rId22"/>
    <p:sldId id="275" r:id="rId23"/>
    <p:sldId id="299" r:id="rId24"/>
    <p:sldId id="284" r:id="rId25"/>
    <p:sldId id="277" r:id="rId26"/>
    <p:sldId id="279" r:id="rId27"/>
    <p:sldId id="280" r:id="rId28"/>
    <p:sldId id="281" r:id="rId29"/>
    <p:sldId id="283" r:id="rId30"/>
    <p:sldId id="267" r:id="rId31"/>
    <p:sldId id="268" r:id="rId32"/>
    <p:sldId id="269" r:id="rId33"/>
    <p:sldId id="270"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A3AD3-D3D5-40E6-981C-52510D7F4BFE}" v="145" dt="2020-07-09T16:52:54.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069" autoAdjust="0"/>
  </p:normalViewPr>
  <p:slideViewPr>
    <p:cSldViewPr snapToGrid="0">
      <p:cViewPr varScale="1">
        <p:scale>
          <a:sx n="104" d="100"/>
          <a:sy n="104"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Johnson" userId="bc337585b26e8d6c" providerId="LiveId" clId="{8CFA3AD3-D3D5-40E6-981C-52510D7F4BFE}"/>
    <pc:docChg chg="undo custSel addSld delSld modSld sldOrd">
      <pc:chgData name="Chris Johnson" userId="bc337585b26e8d6c" providerId="LiveId" clId="{8CFA3AD3-D3D5-40E6-981C-52510D7F4BFE}" dt="2020-07-09T16:53:28.860" v="19206" actId="732"/>
      <pc:docMkLst>
        <pc:docMk/>
      </pc:docMkLst>
      <pc:sldChg chg="modSp setBg">
        <pc:chgData name="Chris Johnson" userId="bc337585b26e8d6c" providerId="LiveId" clId="{8CFA3AD3-D3D5-40E6-981C-52510D7F4BFE}" dt="2020-07-06T16:22:28.011" v="5" actId="207"/>
        <pc:sldMkLst>
          <pc:docMk/>
          <pc:sldMk cId="1922357157" sldId="256"/>
        </pc:sldMkLst>
        <pc:spChg chg="mod">
          <ac:chgData name="Chris Johnson" userId="bc337585b26e8d6c" providerId="LiveId" clId="{8CFA3AD3-D3D5-40E6-981C-52510D7F4BFE}" dt="2020-07-06T16:22:23.550" v="4" actId="207"/>
          <ac:spMkLst>
            <pc:docMk/>
            <pc:sldMk cId="1922357157" sldId="256"/>
            <ac:spMk id="2" creationId="{E9035E72-E730-42D3-9BCE-7E8877B3299C}"/>
          </ac:spMkLst>
        </pc:spChg>
        <pc:spChg chg="mod">
          <ac:chgData name="Chris Johnson" userId="bc337585b26e8d6c" providerId="LiveId" clId="{8CFA3AD3-D3D5-40E6-981C-52510D7F4BFE}" dt="2020-07-06T16:22:28.011" v="5" actId="207"/>
          <ac:spMkLst>
            <pc:docMk/>
            <pc:sldMk cId="1922357157" sldId="256"/>
            <ac:spMk id="4" creationId="{C8495D86-F655-4675-A5CD-1DF1D3A85454}"/>
          </ac:spMkLst>
        </pc:spChg>
      </pc:sldChg>
      <pc:sldChg chg="modSp setBg">
        <pc:chgData name="Chris Johnson" userId="bc337585b26e8d6c" providerId="LiveId" clId="{8CFA3AD3-D3D5-40E6-981C-52510D7F4BFE}" dt="2020-07-06T16:22:15.910" v="2" actId="207"/>
        <pc:sldMkLst>
          <pc:docMk/>
          <pc:sldMk cId="1629619240" sldId="257"/>
        </pc:sldMkLst>
        <pc:spChg chg="mod">
          <ac:chgData name="Chris Johnson" userId="bc337585b26e8d6c" providerId="LiveId" clId="{8CFA3AD3-D3D5-40E6-981C-52510D7F4BFE}" dt="2020-07-06T16:22:12.650" v="1" actId="207"/>
          <ac:spMkLst>
            <pc:docMk/>
            <pc:sldMk cId="1629619240" sldId="257"/>
            <ac:spMk id="2" creationId="{C78DC9AB-7D38-43DA-ADDC-8C9C0F0D341B}"/>
          </ac:spMkLst>
        </pc:spChg>
        <pc:spChg chg="mod">
          <ac:chgData name="Chris Johnson" userId="bc337585b26e8d6c" providerId="LiveId" clId="{8CFA3AD3-D3D5-40E6-981C-52510D7F4BFE}" dt="2020-07-06T16:22:15.910" v="2" actId="207"/>
          <ac:spMkLst>
            <pc:docMk/>
            <pc:sldMk cId="1629619240" sldId="257"/>
            <ac:spMk id="3" creationId="{363C23A3-1032-4671-A1B4-7C457C564DF5}"/>
          </ac:spMkLst>
        </pc:spChg>
      </pc:sldChg>
      <pc:sldChg chg="modSp mod setBg">
        <pc:chgData name="Chris Johnson" userId="bc337585b26e8d6c" providerId="LiveId" clId="{8CFA3AD3-D3D5-40E6-981C-52510D7F4BFE}" dt="2020-07-06T16:31:42.398" v="168" actId="12"/>
        <pc:sldMkLst>
          <pc:docMk/>
          <pc:sldMk cId="1008236280" sldId="258"/>
        </pc:sldMkLst>
        <pc:spChg chg="mod">
          <ac:chgData name="Chris Johnson" userId="bc337585b26e8d6c" providerId="LiveId" clId="{8CFA3AD3-D3D5-40E6-981C-52510D7F4BFE}" dt="2020-07-06T16:22:48.801" v="10" actId="207"/>
          <ac:spMkLst>
            <pc:docMk/>
            <pc:sldMk cId="1008236280" sldId="258"/>
            <ac:spMk id="2" creationId="{2BA7A695-2276-4BD1-BA84-C13C597EEB23}"/>
          </ac:spMkLst>
        </pc:spChg>
        <pc:spChg chg="mod">
          <ac:chgData name="Chris Johnson" userId="bc337585b26e8d6c" providerId="LiveId" clId="{8CFA3AD3-D3D5-40E6-981C-52510D7F4BFE}" dt="2020-07-06T16:31:42.398" v="168" actId="12"/>
          <ac:spMkLst>
            <pc:docMk/>
            <pc:sldMk cId="1008236280" sldId="258"/>
            <ac:spMk id="3" creationId="{ECB3012C-B580-48DB-949D-91BBD6A9EFC8}"/>
          </ac:spMkLst>
        </pc:spChg>
      </pc:sldChg>
      <pc:sldChg chg="modSp mod setBg">
        <pc:chgData name="Chris Johnson" userId="bc337585b26e8d6c" providerId="LiveId" clId="{8CFA3AD3-D3D5-40E6-981C-52510D7F4BFE}" dt="2020-07-06T16:31:27.502" v="167" actId="12"/>
        <pc:sldMkLst>
          <pc:docMk/>
          <pc:sldMk cId="1064814031" sldId="259"/>
        </pc:sldMkLst>
        <pc:spChg chg="mod">
          <ac:chgData name="Chris Johnson" userId="bc337585b26e8d6c" providerId="LiveId" clId="{8CFA3AD3-D3D5-40E6-981C-52510D7F4BFE}" dt="2020-07-06T16:22:42.576" v="8" actId="207"/>
          <ac:spMkLst>
            <pc:docMk/>
            <pc:sldMk cId="1064814031" sldId="259"/>
            <ac:spMk id="2" creationId="{0C8B200F-8517-450B-9298-3A90125782D5}"/>
          </ac:spMkLst>
        </pc:spChg>
        <pc:spChg chg="mod">
          <ac:chgData name="Chris Johnson" userId="bc337585b26e8d6c" providerId="LiveId" clId="{8CFA3AD3-D3D5-40E6-981C-52510D7F4BFE}" dt="2020-07-06T16:31:27.502" v="167" actId="12"/>
          <ac:spMkLst>
            <pc:docMk/>
            <pc:sldMk cId="1064814031" sldId="259"/>
            <ac:spMk id="3" creationId="{64810A05-3FDA-4B2C-BC98-CB9A957D1AE9}"/>
          </ac:spMkLst>
        </pc:spChg>
      </pc:sldChg>
      <pc:sldChg chg="addSp delSp modSp new mod setBg">
        <pc:chgData name="Chris Johnson" userId="bc337585b26e8d6c" providerId="LiveId" clId="{8CFA3AD3-D3D5-40E6-981C-52510D7F4BFE}" dt="2020-07-09T15:42:45.759" v="16073" actId="14100"/>
        <pc:sldMkLst>
          <pc:docMk/>
          <pc:sldMk cId="4115037883" sldId="260"/>
        </pc:sldMkLst>
        <pc:spChg chg="mod">
          <ac:chgData name="Chris Johnson" userId="bc337585b26e8d6c" providerId="LiveId" clId="{8CFA3AD3-D3D5-40E6-981C-52510D7F4BFE}" dt="2020-07-06T16:26:41.130" v="110" actId="20577"/>
          <ac:spMkLst>
            <pc:docMk/>
            <pc:sldMk cId="4115037883" sldId="260"/>
            <ac:spMk id="2" creationId="{02325A55-E8E4-458F-889D-0FE2170BD1F0}"/>
          </ac:spMkLst>
        </pc:spChg>
        <pc:spChg chg="del mod">
          <ac:chgData name="Chris Johnson" userId="bc337585b26e8d6c" providerId="LiveId" clId="{8CFA3AD3-D3D5-40E6-981C-52510D7F4BFE}" dt="2020-07-09T15:37:51.642" v="15919" actId="478"/>
          <ac:spMkLst>
            <pc:docMk/>
            <pc:sldMk cId="4115037883" sldId="260"/>
            <ac:spMk id="3" creationId="{412A2C58-283F-4643-BD5F-A6D972F3A910}"/>
          </ac:spMkLst>
        </pc:spChg>
        <pc:spChg chg="add del mod">
          <ac:chgData name="Chris Johnson" userId="bc337585b26e8d6c" providerId="LiveId" clId="{8CFA3AD3-D3D5-40E6-981C-52510D7F4BFE}" dt="2020-07-09T15:37:56.302" v="15920" actId="478"/>
          <ac:spMkLst>
            <pc:docMk/>
            <pc:sldMk cId="4115037883" sldId="260"/>
            <ac:spMk id="5" creationId="{347F3171-A514-4CE4-9FE8-939D2ACCD4D0}"/>
          </ac:spMkLst>
        </pc:spChg>
        <pc:spChg chg="add mod">
          <ac:chgData name="Chris Johnson" userId="bc337585b26e8d6c" providerId="LiveId" clId="{8CFA3AD3-D3D5-40E6-981C-52510D7F4BFE}" dt="2020-07-09T15:40:10.781" v="15952" actId="14100"/>
          <ac:spMkLst>
            <pc:docMk/>
            <pc:sldMk cId="4115037883" sldId="260"/>
            <ac:spMk id="8" creationId="{68FD0609-70C8-4A40-A686-7DDB7B7AE4BD}"/>
          </ac:spMkLst>
        </pc:spChg>
        <pc:spChg chg="add mod">
          <ac:chgData name="Chris Johnson" userId="bc337585b26e8d6c" providerId="LiveId" clId="{8CFA3AD3-D3D5-40E6-981C-52510D7F4BFE}" dt="2020-07-09T15:41:59.970" v="16049" actId="14100"/>
          <ac:spMkLst>
            <pc:docMk/>
            <pc:sldMk cId="4115037883" sldId="260"/>
            <ac:spMk id="9" creationId="{ACBDB61F-273D-4F3E-A6A0-1B145AAF1CB8}"/>
          </ac:spMkLst>
        </pc:spChg>
        <pc:spChg chg="add mod">
          <ac:chgData name="Chris Johnson" userId="bc337585b26e8d6c" providerId="LiveId" clId="{8CFA3AD3-D3D5-40E6-981C-52510D7F4BFE}" dt="2020-07-09T15:42:41.672" v="16072" actId="14100"/>
          <ac:spMkLst>
            <pc:docMk/>
            <pc:sldMk cId="4115037883" sldId="260"/>
            <ac:spMk id="10" creationId="{0717860F-1D28-4586-A67F-EA64842F526B}"/>
          </ac:spMkLst>
        </pc:spChg>
        <pc:spChg chg="add mod">
          <ac:chgData name="Chris Johnson" userId="bc337585b26e8d6c" providerId="LiveId" clId="{8CFA3AD3-D3D5-40E6-981C-52510D7F4BFE}" dt="2020-07-09T15:41:46.961" v="16044" actId="14100"/>
          <ac:spMkLst>
            <pc:docMk/>
            <pc:sldMk cId="4115037883" sldId="260"/>
            <ac:spMk id="11" creationId="{8282CE0E-31CB-4DD9-8E2A-7D6B61E45299}"/>
          </ac:spMkLst>
        </pc:spChg>
        <pc:spChg chg="add mod">
          <ac:chgData name="Chris Johnson" userId="bc337585b26e8d6c" providerId="LiveId" clId="{8CFA3AD3-D3D5-40E6-981C-52510D7F4BFE}" dt="2020-07-09T15:42:22.245" v="16066" actId="14100"/>
          <ac:spMkLst>
            <pc:docMk/>
            <pc:sldMk cId="4115037883" sldId="260"/>
            <ac:spMk id="12" creationId="{7F047FFC-DAFE-4589-B1B6-5DB8345EA56B}"/>
          </ac:spMkLst>
        </pc:spChg>
        <pc:spChg chg="add mod">
          <ac:chgData name="Chris Johnson" userId="bc337585b26e8d6c" providerId="LiveId" clId="{8CFA3AD3-D3D5-40E6-981C-52510D7F4BFE}" dt="2020-07-09T15:42:31.278" v="16069" actId="14100"/>
          <ac:spMkLst>
            <pc:docMk/>
            <pc:sldMk cId="4115037883" sldId="260"/>
            <ac:spMk id="13" creationId="{1226584C-9415-499B-B7ED-6EEDD5E2501E}"/>
          </ac:spMkLst>
        </pc:spChg>
        <pc:spChg chg="add mod">
          <ac:chgData name="Chris Johnson" userId="bc337585b26e8d6c" providerId="LiveId" clId="{8CFA3AD3-D3D5-40E6-981C-52510D7F4BFE}" dt="2020-07-09T15:42:45.759" v="16073" actId="14100"/>
          <ac:spMkLst>
            <pc:docMk/>
            <pc:sldMk cId="4115037883" sldId="260"/>
            <ac:spMk id="14" creationId="{9C6DCE16-1B6D-4D58-9D99-1DC140D3F9C0}"/>
          </ac:spMkLst>
        </pc:spChg>
        <pc:spChg chg="add mod">
          <ac:chgData name="Chris Johnson" userId="bc337585b26e8d6c" providerId="LiveId" clId="{8CFA3AD3-D3D5-40E6-981C-52510D7F4BFE}" dt="2020-07-09T15:41:34.385" v="16039" actId="14100"/>
          <ac:spMkLst>
            <pc:docMk/>
            <pc:sldMk cId="4115037883" sldId="260"/>
            <ac:spMk id="15" creationId="{3909E4BF-1054-4544-B3C3-175C1372C053}"/>
          </ac:spMkLst>
        </pc:spChg>
        <pc:spChg chg="add mod">
          <ac:chgData name="Chris Johnson" userId="bc337585b26e8d6c" providerId="LiveId" clId="{8CFA3AD3-D3D5-40E6-981C-52510D7F4BFE}" dt="2020-07-09T15:42:24.918" v="16067" actId="14100"/>
          <ac:spMkLst>
            <pc:docMk/>
            <pc:sldMk cId="4115037883" sldId="260"/>
            <ac:spMk id="16" creationId="{2746E0AA-9913-4E14-87C2-5D708605707D}"/>
          </ac:spMkLst>
        </pc:spChg>
        <pc:picChg chg="add del mod modCrop">
          <ac:chgData name="Chris Johnson" userId="bc337585b26e8d6c" providerId="LiveId" clId="{8CFA3AD3-D3D5-40E6-981C-52510D7F4BFE}" dt="2020-07-09T15:38:28.632" v="15926" actId="478"/>
          <ac:picMkLst>
            <pc:docMk/>
            <pc:sldMk cId="4115037883" sldId="260"/>
            <ac:picMk id="6" creationId="{818E38FD-1AD1-4825-A0DC-50E10537D115}"/>
          </ac:picMkLst>
        </pc:picChg>
        <pc:picChg chg="add mod modCrop">
          <ac:chgData name="Chris Johnson" userId="bc337585b26e8d6c" providerId="LiveId" clId="{8CFA3AD3-D3D5-40E6-981C-52510D7F4BFE}" dt="2020-07-09T15:39:22.056" v="15937" actId="1076"/>
          <ac:picMkLst>
            <pc:docMk/>
            <pc:sldMk cId="4115037883" sldId="260"/>
            <ac:picMk id="7" creationId="{B09450B0-9FC5-4B44-BB81-B79ECAF55D21}"/>
          </ac:picMkLst>
        </pc:picChg>
      </pc:sldChg>
      <pc:sldChg chg="addSp delSp modSp new mod setBg modNotesTx">
        <pc:chgData name="Chris Johnson" userId="bc337585b26e8d6c" providerId="LiveId" clId="{8CFA3AD3-D3D5-40E6-981C-52510D7F4BFE}" dt="2020-07-09T15:51:23.312" v="16294" actId="1076"/>
        <pc:sldMkLst>
          <pc:docMk/>
          <pc:sldMk cId="4051742899" sldId="261"/>
        </pc:sldMkLst>
        <pc:spChg chg="mod">
          <ac:chgData name="Chris Johnson" userId="bc337585b26e8d6c" providerId="LiveId" clId="{8CFA3AD3-D3D5-40E6-981C-52510D7F4BFE}" dt="2020-07-06T16:32:18.747" v="263" actId="20577"/>
          <ac:spMkLst>
            <pc:docMk/>
            <pc:sldMk cId="4051742899" sldId="261"/>
            <ac:spMk id="2" creationId="{241DB4E1-F7D7-41FC-ABED-48A6ADC8C273}"/>
          </ac:spMkLst>
        </pc:spChg>
        <pc:spChg chg="del mod">
          <ac:chgData name="Chris Johnson" userId="bc337585b26e8d6c" providerId="LiveId" clId="{8CFA3AD3-D3D5-40E6-981C-52510D7F4BFE}" dt="2020-07-09T15:42:57.745" v="16074" actId="478"/>
          <ac:spMkLst>
            <pc:docMk/>
            <pc:sldMk cId="4051742899" sldId="261"/>
            <ac:spMk id="3" creationId="{CC484025-079F-4E44-9BB3-786AAB476973}"/>
          </ac:spMkLst>
        </pc:spChg>
        <pc:spChg chg="add del mod">
          <ac:chgData name="Chris Johnson" userId="bc337585b26e8d6c" providerId="LiveId" clId="{8CFA3AD3-D3D5-40E6-981C-52510D7F4BFE}" dt="2020-07-09T15:42:59.672" v="16075" actId="478"/>
          <ac:spMkLst>
            <pc:docMk/>
            <pc:sldMk cId="4051742899" sldId="261"/>
            <ac:spMk id="5" creationId="{C1CD012F-31DD-48B1-906B-0C7FD398A3BE}"/>
          </ac:spMkLst>
        </pc:spChg>
        <pc:picChg chg="add mod modCrop">
          <ac:chgData name="Chris Johnson" userId="bc337585b26e8d6c" providerId="LiveId" clId="{8CFA3AD3-D3D5-40E6-981C-52510D7F4BFE}" dt="2020-07-09T15:46:14.916" v="16086" actId="732"/>
          <ac:picMkLst>
            <pc:docMk/>
            <pc:sldMk cId="4051742899" sldId="261"/>
            <ac:picMk id="6" creationId="{112D43B6-394E-49F5-9845-659003133346}"/>
          </ac:picMkLst>
        </pc:picChg>
        <pc:picChg chg="add mod modCrop">
          <ac:chgData name="Chris Johnson" userId="bc337585b26e8d6c" providerId="LiveId" clId="{8CFA3AD3-D3D5-40E6-981C-52510D7F4BFE}" dt="2020-07-09T15:46:19.820" v="16087" actId="1076"/>
          <ac:picMkLst>
            <pc:docMk/>
            <pc:sldMk cId="4051742899" sldId="261"/>
            <ac:picMk id="7" creationId="{09105CAB-0A3E-48BB-985A-04969539231F}"/>
          </ac:picMkLst>
        </pc:picChg>
        <pc:picChg chg="add del mod">
          <ac:chgData name="Chris Johnson" userId="bc337585b26e8d6c" providerId="LiveId" clId="{8CFA3AD3-D3D5-40E6-981C-52510D7F4BFE}" dt="2020-07-09T15:51:19.414" v="16292" actId="478"/>
          <ac:picMkLst>
            <pc:docMk/>
            <pc:sldMk cId="4051742899" sldId="261"/>
            <ac:picMk id="8" creationId="{87BE217C-21B5-451A-B8EF-F95937AF9FF3}"/>
          </ac:picMkLst>
        </pc:picChg>
        <pc:picChg chg="add mod">
          <ac:chgData name="Chris Johnson" userId="bc337585b26e8d6c" providerId="LiveId" clId="{8CFA3AD3-D3D5-40E6-981C-52510D7F4BFE}" dt="2020-07-09T15:51:23.312" v="16294" actId="1076"/>
          <ac:picMkLst>
            <pc:docMk/>
            <pc:sldMk cId="4051742899" sldId="261"/>
            <ac:picMk id="9" creationId="{5C1B5D9C-F43E-478E-8BCD-9CFCCB173BAA}"/>
          </ac:picMkLst>
        </pc:picChg>
      </pc:sldChg>
      <pc:sldChg chg="modSp new mod ord setBg">
        <pc:chgData name="Chris Johnson" userId="bc337585b26e8d6c" providerId="LiveId" clId="{8CFA3AD3-D3D5-40E6-981C-52510D7F4BFE}" dt="2020-07-09T16:13:17.825" v="17927"/>
        <pc:sldMkLst>
          <pc:docMk/>
          <pc:sldMk cId="873840200" sldId="262"/>
        </pc:sldMkLst>
        <pc:spChg chg="mod">
          <ac:chgData name="Chris Johnson" userId="bc337585b26e8d6c" providerId="LiveId" clId="{8CFA3AD3-D3D5-40E6-981C-52510D7F4BFE}" dt="2020-07-06T16:33:16.232" v="320" actId="20577"/>
          <ac:spMkLst>
            <pc:docMk/>
            <pc:sldMk cId="873840200" sldId="262"/>
            <ac:spMk id="2" creationId="{76F67A8E-9071-40C0-BAE5-489FB4272878}"/>
          </ac:spMkLst>
        </pc:spChg>
        <pc:spChg chg="mod">
          <ac:chgData name="Chris Johnson" userId="bc337585b26e8d6c" providerId="LiveId" clId="{8CFA3AD3-D3D5-40E6-981C-52510D7F4BFE}" dt="2020-07-09T13:02:55.890" v="5153" actId="20577"/>
          <ac:spMkLst>
            <pc:docMk/>
            <pc:sldMk cId="873840200" sldId="262"/>
            <ac:spMk id="3" creationId="{A023E9B7-1045-4B54-86E8-0E9A23BA7044}"/>
          </ac:spMkLst>
        </pc:spChg>
      </pc:sldChg>
      <pc:sldChg chg="modSp new mod ord setBg">
        <pc:chgData name="Chris Johnson" userId="bc337585b26e8d6c" providerId="LiveId" clId="{8CFA3AD3-D3D5-40E6-981C-52510D7F4BFE}" dt="2020-07-09T15:59:59.378" v="16726"/>
        <pc:sldMkLst>
          <pc:docMk/>
          <pc:sldMk cId="2038504510" sldId="263"/>
        </pc:sldMkLst>
        <pc:spChg chg="mod">
          <ac:chgData name="Chris Johnson" userId="bc337585b26e8d6c" providerId="LiveId" clId="{8CFA3AD3-D3D5-40E6-981C-52510D7F4BFE}" dt="2020-07-06T16:39:10.287" v="717" actId="20577"/>
          <ac:spMkLst>
            <pc:docMk/>
            <pc:sldMk cId="2038504510" sldId="263"/>
            <ac:spMk id="2" creationId="{0E5D766B-502E-4311-BCF1-C237A1DBA7E2}"/>
          </ac:spMkLst>
        </pc:spChg>
        <pc:spChg chg="mod">
          <ac:chgData name="Chris Johnson" userId="bc337585b26e8d6c" providerId="LiveId" clId="{8CFA3AD3-D3D5-40E6-981C-52510D7F4BFE}" dt="2020-07-09T11:52:43.454" v="1426" actId="20577"/>
          <ac:spMkLst>
            <pc:docMk/>
            <pc:sldMk cId="2038504510" sldId="263"/>
            <ac:spMk id="3" creationId="{F9DBF115-2BDF-413B-AB49-DC23A1E14B44}"/>
          </ac:spMkLst>
        </pc:spChg>
      </pc:sldChg>
      <pc:sldChg chg="modSp new mod setBg">
        <pc:chgData name="Chris Johnson" userId="bc337585b26e8d6c" providerId="LiveId" clId="{8CFA3AD3-D3D5-40E6-981C-52510D7F4BFE}" dt="2020-07-09T16:05:43.479" v="17382" actId="20577"/>
        <pc:sldMkLst>
          <pc:docMk/>
          <pc:sldMk cId="3035786169" sldId="264"/>
        </pc:sldMkLst>
        <pc:spChg chg="mod">
          <ac:chgData name="Chris Johnson" userId="bc337585b26e8d6c" providerId="LiveId" clId="{8CFA3AD3-D3D5-40E6-981C-52510D7F4BFE}" dt="2020-07-09T16:02:52.963" v="16769" actId="20577"/>
          <ac:spMkLst>
            <pc:docMk/>
            <pc:sldMk cId="3035786169" sldId="264"/>
            <ac:spMk id="2" creationId="{F4C9EAF1-21C9-4453-B31C-B42A0A088A73}"/>
          </ac:spMkLst>
        </pc:spChg>
        <pc:spChg chg="mod">
          <ac:chgData name="Chris Johnson" userId="bc337585b26e8d6c" providerId="LiveId" clId="{8CFA3AD3-D3D5-40E6-981C-52510D7F4BFE}" dt="2020-07-09T16:05:43.479" v="17382" actId="20577"/>
          <ac:spMkLst>
            <pc:docMk/>
            <pc:sldMk cId="3035786169" sldId="264"/>
            <ac:spMk id="3" creationId="{C2288EE4-53A7-4294-A1A5-23B9064759F0}"/>
          </ac:spMkLst>
        </pc:spChg>
      </pc:sldChg>
      <pc:sldChg chg="addSp delSp modSp add mod ord">
        <pc:chgData name="Chris Johnson" userId="bc337585b26e8d6c" providerId="LiveId" clId="{8CFA3AD3-D3D5-40E6-981C-52510D7F4BFE}" dt="2020-07-09T16:02:20.499" v="16739" actId="1076"/>
        <pc:sldMkLst>
          <pc:docMk/>
          <pc:sldMk cId="1181366066" sldId="265"/>
        </pc:sldMkLst>
        <pc:spChg chg="mod">
          <ac:chgData name="Chris Johnson" userId="bc337585b26e8d6c" providerId="LiveId" clId="{8CFA3AD3-D3D5-40E6-981C-52510D7F4BFE}" dt="2020-07-09T11:53:56.517" v="1513" actId="20577"/>
          <ac:spMkLst>
            <pc:docMk/>
            <pc:sldMk cId="1181366066" sldId="265"/>
            <ac:spMk id="2" creationId="{0E5D766B-502E-4311-BCF1-C237A1DBA7E2}"/>
          </ac:spMkLst>
        </pc:spChg>
        <pc:spChg chg="del mod">
          <ac:chgData name="Chris Johnson" userId="bc337585b26e8d6c" providerId="LiveId" clId="{8CFA3AD3-D3D5-40E6-981C-52510D7F4BFE}" dt="2020-07-09T16:02:04.572" v="16736" actId="478"/>
          <ac:spMkLst>
            <pc:docMk/>
            <pc:sldMk cId="1181366066" sldId="265"/>
            <ac:spMk id="3" creationId="{F9DBF115-2BDF-413B-AB49-DC23A1E14B44}"/>
          </ac:spMkLst>
        </pc:spChg>
        <pc:spChg chg="add del mod">
          <ac:chgData name="Chris Johnson" userId="bc337585b26e8d6c" providerId="LiveId" clId="{8CFA3AD3-D3D5-40E6-981C-52510D7F4BFE}" dt="2020-07-09T16:02:06.856" v="16737" actId="478"/>
          <ac:spMkLst>
            <pc:docMk/>
            <pc:sldMk cId="1181366066" sldId="265"/>
            <ac:spMk id="7" creationId="{6DE0F0E9-1C50-49E3-935D-8832A23B26AC}"/>
          </ac:spMkLst>
        </pc:spChg>
        <pc:picChg chg="add mod">
          <ac:chgData name="Chris Johnson" userId="bc337585b26e8d6c" providerId="LiveId" clId="{8CFA3AD3-D3D5-40E6-981C-52510D7F4BFE}" dt="2020-07-09T16:02:14.322" v="16738" actId="1076"/>
          <ac:picMkLst>
            <pc:docMk/>
            <pc:sldMk cId="1181366066" sldId="265"/>
            <ac:picMk id="4" creationId="{C0B4AF39-9D4C-4E06-9780-EB23C8B7F1F3}"/>
          </ac:picMkLst>
        </pc:picChg>
        <pc:picChg chg="add mod">
          <ac:chgData name="Chris Johnson" userId="bc337585b26e8d6c" providerId="LiveId" clId="{8CFA3AD3-D3D5-40E6-981C-52510D7F4BFE}" dt="2020-07-09T16:02:20.499" v="16739" actId="1076"/>
          <ac:picMkLst>
            <pc:docMk/>
            <pc:sldMk cId="1181366066" sldId="265"/>
            <ac:picMk id="5" creationId="{CC5EB194-4863-4E34-8578-2DE51598A6BA}"/>
          </ac:picMkLst>
        </pc:picChg>
      </pc:sldChg>
      <pc:sldChg chg="addSp delSp modSp add mod setBg">
        <pc:chgData name="Chris Johnson" userId="bc337585b26e8d6c" providerId="LiveId" clId="{8CFA3AD3-D3D5-40E6-981C-52510D7F4BFE}" dt="2020-07-09T16:10:45.773" v="17556" actId="14100"/>
        <pc:sldMkLst>
          <pc:docMk/>
          <pc:sldMk cId="1171326737" sldId="266"/>
        </pc:sldMkLst>
        <pc:spChg chg="mod">
          <ac:chgData name="Chris Johnson" userId="bc337585b26e8d6c" providerId="LiveId" clId="{8CFA3AD3-D3D5-40E6-981C-52510D7F4BFE}" dt="2020-07-09T16:06:31.283" v="17453" actId="20577"/>
          <ac:spMkLst>
            <pc:docMk/>
            <pc:sldMk cId="1171326737" sldId="266"/>
            <ac:spMk id="2" creationId="{F4C9EAF1-21C9-4453-B31C-B42A0A088A73}"/>
          </ac:spMkLst>
        </pc:spChg>
        <pc:spChg chg="del mod">
          <ac:chgData name="Chris Johnson" userId="bc337585b26e8d6c" providerId="LiveId" clId="{8CFA3AD3-D3D5-40E6-981C-52510D7F4BFE}" dt="2020-07-09T16:06:35.224" v="17454" actId="478"/>
          <ac:spMkLst>
            <pc:docMk/>
            <pc:sldMk cId="1171326737" sldId="266"/>
            <ac:spMk id="3" creationId="{C2288EE4-53A7-4294-A1A5-23B9064759F0}"/>
          </ac:spMkLst>
        </pc:spChg>
        <pc:spChg chg="add del mod">
          <ac:chgData name="Chris Johnson" userId="bc337585b26e8d6c" providerId="LiveId" clId="{8CFA3AD3-D3D5-40E6-981C-52510D7F4BFE}" dt="2020-07-09T16:06:38.355" v="17455" actId="478"/>
          <ac:spMkLst>
            <pc:docMk/>
            <pc:sldMk cId="1171326737" sldId="266"/>
            <ac:spMk id="5" creationId="{A4ABC0E4-01E6-4F41-980F-8799C891BB70}"/>
          </ac:spMkLst>
        </pc:spChg>
        <pc:spChg chg="add mod">
          <ac:chgData name="Chris Johnson" userId="bc337585b26e8d6c" providerId="LiveId" clId="{8CFA3AD3-D3D5-40E6-981C-52510D7F4BFE}" dt="2020-07-09T16:09:52.663" v="17504" actId="14100"/>
          <ac:spMkLst>
            <pc:docMk/>
            <pc:sldMk cId="1171326737" sldId="266"/>
            <ac:spMk id="10" creationId="{B37EDF83-7826-4E30-95F4-8EA1725DD8F7}"/>
          </ac:spMkLst>
        </pc:spChg>
        <pc:spChg chg="add mod">
          <ac:chgData name="Chris Johnson" userId="bc337585b26e8d6c" providerId="LiveId" clId="{8CFA3AD3-D3D5-40E6-981C-52510D7F4BFE}" dt="2020-07-09T16:10:45.773" v="17556" actId="14100"/>
          <ac:spMkLst>
            <pc:docMk/>
            <pc:sldMk cId="1171326737" sldId="266"/>
            <ac:spMk id="11" creationId="{92FC4909-1859-44EA-A0B4-82F92D800B24}"/>
          </ac:spMkLst>
        </pc:spChg>
        <pc:picChg chg="add mod">
          <ac:chgData name="Chris Johnson" userId="bc337585b26e8d6c" providerId="LiveId" clId="{8CFA3AD3-D3D5-40E6-981C-52510D7F4BFE}" dt="2020-07-09T16:09:44.578" v="17500" actId="1076"/>
          <ac:picMkLst>
            <pc:docMk/>
            <pc:sldMk cId="1171326737" sldId="266"/>
            <ac:picMk id="6" creationId="{13A3A7F0-5553-4471-856C-364C33598229}"/>
          </ac:picMkLst>
        </pc:picChg>
        <pc:picChg chg="add del mod">
          <ac:chgData name="Chris Johnson" userId="bc337585b26e8d6c" providerId="LiveId" clId="{8CFA3AD3-D3D5-40E6-981C-52510D7F4BFE}" dt="2020-07-09T16:08:57.875" v="17472" actId="478"/>
          <ac:picMkLst>
            <pc:docMk/>
            <pc:sldMk cId="1171326737" sldId="266"/>
            <ac:picMk id="7" creationId="{20CE61D4-A4DB-4393-80A1-363A4615DBFD}"/>
          </ac:picMkLst>
        </pc:picChg>
        <pc:picChg chg="add del mod">
          <ac:chgData name="Chris Johnson" userId="bc337585b26e8d6c" providerId="LiveId" clId="{8CFA3AD3-D3D5-40E6-981C-52510D7F4BFE}" dt="2020-07-09T16:08:58.370" v="17473" actId="478"/>
          <ac:picMkLst>
            <pc:docMk/>
            <pc:sldMk cId="1171326737" sldId="266"/>
            <ac:picMk id="8" creationId="{1992D118-0505-483A-95E1-C0987B4EAAAE}"/>
          </ac:picMkLst>
        </pc:picChg>
        <pc:picChg chg="add del">
          <ac:chgData name="Chris Johnson" userId="bc337585b26e8d6c" providerId="LiveId" clId="{8CFA3AD3-D3D5-40E6-981C-52510D7F4BFE}" dt="2020-07-09T16:08:57.253" v="17471" actId="478"/>
          <ac:picMkLst>
            <pc:docMk/>
            <pc:sldMk cId="1171326737" sldId="266"/>
            <ac:picMk id="9" creationId="{7E31985F-74A2-460A-92A0-48BFA53529B9}"/>
          </ac:picMkLst>
        </pc:picChg>
      </pc:sldChg>
      <pc:sldChg chg="modSp add mod">
        <pc:chgData name="Chris Johnson" userId="bc337585b26e8d6c" providerId="LiveId" clId="{8CFA3AD3-D3D5-40E6-981C-52510D7F4BFE}" dt="2020-07-09T14:15:42.762" v="9804" actId="20577"/>
        <pc:sldMkLst>
          <pc:docMk/>
          <pc:sldMk cId="3130951247" sldId="267"/>
        </pc:sldMkLst>
        <pc:spChg chg="mod">
          <ac:chgData name="Chris Johnson" userId="bc337585b26e8d6c" providerId="LiveId" clId="{8CFA3AD3-D3D5-40E6-981C-52510D7F4BFE}" dt="2020-07-09T12:19:54.037" v="2180" actId="20577"/>
          <ac:spMkLst>
            <pc:docMk/>
            <pc:sldMk cId="3130951247" sldId="267"/>
            <ac:spMk id="2" creationId="{F4C9EAF1-21C9-4453-B31C-B42A0A088A73}"/>
          </ac:spMkLst>
        </pc:spChg>
        <pc:spChg chg="mod">
          <ac:chgData name="Chris Johnson" userId="bc337585b26e8d6c" providerId="LiveId" clId="{8CFA3AD3-D3D5-40E6-981C-52510D7F4BFE}" dt="2020-07-09T14:15:42.762" v="9804" actId="20577"/>
          <ac:spMkLst>
            <pc:docMk/>
            <pc:sldMk cId="3130951247" sldId="267"/>
            <ac:spMk id="3" creationId="{C2288EE4-53A7-4294-A1A5-23B9064759F0}"/>
          </ac:spMkLst>
        </pc:spChg>
      </pc:sldChg>
      <pc:sldChg chg="modSp add mod">
        <pc:chgData name="Chris Johnson" userId="bc337585b26e8d6c" providerId="LiveId" clId="{8CFA3AD3-D3D5-40E6-981C-52510D7F4BFE}" dt="2020-07-09T13:52:23.666" v="8303" actId="20577"/>
        <pc:sldMkLst>
          <pc:docMk/>
          <pc:sldMk cId="2871582371" sldId="268"/>
        </pc:sldMkLst>
        <pc:spChg chg="mod">
          <ac:chgData name="Chris Johnson" userId="bc337585b26e8d6c" providerId="LiveId" clId="{8CFA3AD3-D3D5-40E6-981C-52510D7F4BFE}" dt="2020-07-09T12:22:05.873" v="2263" actId="20577"/>
          <ac:spMkLst>
            <pc:docMk/>
            <pc:sldMk cId="2871582371" sldId="268"/>
            <ac:spMk id="2" creationId="{F4C9EAF1-21C9-4453-B31C-B42A0A088A73}"/>
          </ac:spMkLst>
        </pc:spChg>
        <pc:spChg chg="mod">
          <ac:chgData name="Chris Johnson" userId="bc337585b26e8d6c" providerId="LiveId" clId="{8CFA3AD3-D3D5-40E6-981C-52510D7F4BFE}" dt="2020-07-09T13:52:23.666" v="8303" actId="20577"/>
          <ac:spMkLst>
            <pc:docMk/>
            <pc:sldMk cId="2871582371" sldId="268"/>
            <ac:spMk id="3" creationId="{C2288EE4-53A7-4294-A1A5-23B9064759F0}"/>
          </ac:spMkLst>
        </pc:spChg>
      </pc:sldChg>
      <pc:sldChg chg="addSp delSp modSp add mod">
        <pc:chgData name="Chris Johnson" userId="bc337585b26e8d6c" providerId="LiveId" clId="{8CFA3AD3-D3D5-40E6-981C-52510D7F4BFE}" dt="2020-07-09T16:53:28.860" v="19206" actId="732"/>
        <pc:sldMkLst>
          <pc:docMk/>
          <pc:sldMk cId="3174189219" sldId="269"/>
        </pc:sldMkLst>
        <pc:spChg chg="mod">
          <ac:chgData name="Chris Johnson" userId="bc337585b26e8d6c" providerId="LiveId" clId="{8CFA3AD3-D3D5-40E6-981C-52510D7F4BFE}" dt="2020-07-09T12:25:05.310" v="2878" actId="20577"/>
          <ac:spMkLst>
            <pc:docMk/>
            <pc:sldMk cId="3174189219" sldId="269"/>
            <ac:spMk id="2" creationId="{F4C9EAF1-21C9-4453-B31C-B42A0A088A73}"/>
          </ac:spMkLst>
        </pc:spChg>
        <pc:spChg chg="del mod">
          <ac:chgData name="Chris Johnson" userId="bc337585b26e8d6c" providerId="LiveId" clId="{8CFA3AD3-D3D5-40E6-981C-52510D7F4BFE}" dt="2020-07-09T16:51:51.288" v="19193" actId="478"/>
          <ac:spMkLst>
            <pc:docMk/>
            <pc:sldMk cId="3174189219" sldId="269"/>
            <ac:spMk id="3" creationId="{C2288EE4-53A7-4294-A1A5-23B9064759F0}"/>
          </ac:spMkLst>
        </pc:spChg>
        <pc:spChg chg="add del mod">
          <ac:chgData name="Chris Johnson" userId="bc337585b26e8d6c" providerId="LiveId" clId="{8CFA3AD3-D3D5-40E6-981C-52510D7F4BFE}" dt="2020-07-09T16:51:53.959" v="19194" actId="478"/>
          <ac:spMkLst>
            <pc:docMk/>
            <pc:sldMk cId="3174189219" sldId="269"/>
            <ac:spMk id="5" creationId="{34BD05CC-742D-48D2-BA48-EF61D6AB2F59}"/>
          </ac:spMkLst>
        </pc:spChg>
        <pc:picChg chg="add del mod modCrop">
          <ac:chgData name="Chris Johnson" userId="bc337585b26e8d6c" providerId="LiveId" clId="{8CFA3AD3-D3D5-40E6-981C-52510D7F4BFE}" dt="2020-07-09T16:52:18.594" v="19199" actId="478"/>
          <ac:picMkLst>
            <pc:docMk/>
            <pc:sldMk cId="3174189219" sldId="269"/>
            <ac:picMk id="6" creationId="{56F4CABD-A224-4C45-AB7A-5EDA17AE8546}"/>
          </ac:picMkLst>
        </pc:picChg>
        <pc:picChg chg="add mod modCrop">
          <ac:chgData name="Chris Johnson" userId="bc337585b26e8d6c" providerId="LiveId" clId="{8CFA3AD3-D3D5-40E6-981C-52510D7F4BFE}" dt="2020-07-09T16:53:28.860" v="19206" actId="732"/>
          <ac:picMkLst>
            <pc:docMk/>
            <pc:sldMk cId="3174189219" sldId="269"/>
            <ac:picMk id="7" creationId="{46BC8D85-F1EA-4F47-BF17-9E5D9273BA73}"/>
          </ac:picMkLst>
        </pc:picChg>
      </pc:sldChg>
      <pc:sldChg chg="modSp add mod ord">
        <pc:chgData name="Chris Johnson" userId="bc337585b26e8d6c" providerId="LiveId" clId="{8CFA3AD3-D3D5-40E6-981C-52510D7F4BFE}" dt="2020-07-09T14:15:15.328" v="9800" actId="20577"/>
        <pc:sldMkLst>
          <pc:docMk/>
          <pc:sldMk cId="1939455177" sldId="270"/>
        </pc:sldMkLst>
        <pc:spChg chg="mod">
          <ac:chgData name="Chris Johnson" userId="bc337585b26e8d6c" providerId="LiveId" clId="{8CFA3AD3-D3D5-40E6-981C-52510D7F4BFE}" dt="2020-07-09T12:25:23.765" v="2908" actId="20577"/>
          <ac:spMkLst>
            <pc:docMk/>
            <pc:sldMk cId="1939455177" sldId="270"/>
            <ac:spMk id="2" creationId="{F4C9EAF1-21C9-4453-B31C-B42A0A088A73}"/>
          </ac:spMkLst>
        </pc:spChg>
        <pc:spChg chg="mod">
          <ac:chgData name="Chris Johnson" userId="bc337585b26e8d6c" providerId="LiveId" clId="{8CFA3AD3-D3D5-40E6-981C-52510D7F4BFE}" dt="2020-07-09T14:15:15.328" v="9800" actId="20577"/>
          <ac:spMkLst>
            <pc:docMk/>
            <pc:sldMk cId="1939455177" sldId="270"/>
            <ac:spMk id="3" creationId="{C2288EE4-53A7-4294-A1A5-23B9064759F0}"/>
          </ac:spMkLst>
        </pc:spChg>
      </pc:sldChg>
      <pc:sldChg chg="modSp add mod">
        <pc:chgData name="Chris Johnson" userId="bc337585b26e8d6c" providerId="LiveId" clId="{8CFA3AD3-D3D5-40E6-981C-52510D7F4BFE}" dt="2020-07-09T16:15:04.808" v="18197" actId="20577"/>
        <pc:sldMkLst>
          <pc:docMk/>
          <pc:sldMk cId="3928924276" sldId="271"/>
        </pc:sldMkLst>
        <pc:spChg chg="mod">
          <ac:chgData name="Chris Johnson" userId="bc337585b26e8d6c" providerId="LiveId" clId="{8CFA3AD3-D3D5-40E6-981C-52510D7F4BFE}" dt="2020-07-09T12:25:52.177" v="2944" actId="20577"/>
          <ac:spMkLst>
            <pc:docMk/>
            <pc:sldMk cId="3928924276" sldId="271"/>
            <ac:spMk id="2" creationId="{F4C9EAF1-21C9-4453-B31C-B42A0A088A73}"/>
          </ac:spMkLst>
        </pc:spChg>
        <pc:spChg chg="mod">
          <ac:chgData name="Chris Johnson" userId="bc337585b26e8d6c" providerId="LiveId" clId="{8CFA3AD3-D3D5-40E6-981C-52510D7F4BFE}" dt="2020-07-09T16:15:04.808" v="18197" actId="20577"/>
          <ac:spMkLst>
            <pc:docMk/>
            <pc:sldMk cId="3928924276" sldId="271"/>
            <ac:spMk id="3" creationId="{C2288EE4-53A7-4294-A1A5-23B9064759F0}"/>
          </ac:spMkLst>
        </pc:spChg>
      </pc:sldChg>
      <pc:sldChg chg="addSp delSp modSp add mod">
        <pc:chgData name="Chris Johnson" userId="bc337585b26e8d6c" providerId="LiveId" clId="{8CFA3AD3-D3D5-40E6-981C-52510D7F4BFE}" dt="2020-07-09T16:22:05.672" v="18560" actId="20577"/>
        <pc:sldMkLst>
          <pc:docMk/>
          <pc:sldMk cId="580599718" sldId="272"/>
        </pc:sldMkLst>
        <pc:spChg chg="mod">
          <ac:chgData name="Chris Johnson" userId="bc337585b26e8d6c" providerId="LiveId" clId="{8CFA3AD3-D3D5-40E6-981C-52510D7F4BFE}" dt="2020-07-09T12:28:01.864" v="3183" actId="20577"/>
          <ac:spMkLst>
            <pc:docMk/>
            <pc:sldMk cId="580599718" sldId="272"/>
            <ac:spMk id="2" creationId="{F4C9EAF1-21C9-4453-B31C-B42A0A088A73}"/>
          </ac:spMkLst>
        </pc:spChg>
        <pc:spChg chg="del mod">
          <ac:chgData name="Chris Johnson" userId="bc337585b26e8d6c" providerId="LiveId" clId="{8CFA3AD3-D3D5-40E6-981C-52510D7F4BFE}" dt="2020-07-09T16:17:08.806" v="18352" actId="478"/>
          <ac:spMkLst>
            <pc:docMk/>
            <pc:sldMk cId="580599718" sldId="272"/>
            <ac:spMk id="3" creationId="{C2288EE4-53A7-4294-A1A5-23B9064759F0}"/>
          </ac:spMkLst>
        </pc:spChg>
        <pc:spChg chg="add del mod">
          <ac:chgData name="Chris Johnson" userId="bc337585b26e8d6c" providerId="LiveId" clId="{8CFA3AD3-D3D5-40E6-981C-52510D7F4BFE}" dt="2020-07-09T16:17:09.995" v="18353" actId="478"/>
          <ac:spMkLst>
            <pc:docMk/>
            <pc:sldMk cId="580599718" sldId="272"/>
            <ac:spMk id="5" creationId="{924602B3-180C-4697-9D7B-5710EDE48035}"/>
          </ac:spMkLst>
        </pc:spChg>
        <pc:spChg chg="add mod">
          <ac:chgData name="Chris Johnson" userId="bc337585b26e8d6c" providerId="LiveId" clId="{8CFA3AD3-D3D5-40E6-981C-52510D7F4BFE}" dt="2020-07-09T16:19:53.596" v="18448" actId="14100"/>
          <ac:spMkLst>
            <pc:docMk/>
            <pc:sldMk cId="580599718" sldId="272"/>
            <ac:spMk id="8" creationId="{53C362C1-BA0D-4ACD-8043-0E7AD589F3F5}"/>
          </ac:spMkLst>
        </pc:spChg>
        <pc:spChg chg="add mod">
          <ac:chgData name="Chris Johnson" userId="bc337585b26e8d6c" providerId="LiveId" clId="{8CFA3AD3-D3D5-40E6-981C-52510D7F4BFE}" dt="2020-07-09T16:20:13.382" v="18453" actId="14100"/>
          <ac:spMkLst>
            <pc:docMk/>
            <pc:sldMk cId="580599718" sldId="272"/>
            <ac:spMk id="9" creationId="{14B4CD86-D5E3-4ECD-BF4D-C516B66AF05A}"/>
          </ac:spMkLst>
        </pc:spChg>
        <pc:spChg chg="add mod">
          <ac:chgData name="Chris Johnson" userId="bc337585b26e8d6c" providerId="LiveId" clId="{8CFA3AD3-D3D5-40E6-981C-52510D7F4BFE}" dt="2020-07-09T16:20:50.708" v="18492" actId="14100"/>
          <ac:spMkLst>
            <pc:docMk/>
            <pc:sldMk cId="580599718" sldId="272"/>
            <ac:spMk id="10" creationId="{A8ECD74E-3190-4301-94B6-2FE82ADC2E81}"/>
          </ac:spMkLst>
        </pc:spChg>
        <pc:spChg chg="add mod">
          <ac:chgData name="Chris Johnson" userId="bc337585b26e8d6c" providerId="LiveId" clId="{8CFA3AD3-D3D5-40E6-981C-52510D7F4BFE}" dt="2020-07-09T16:21:42.531" v="18532" actId="14100"/>
          <ac:spMkLst>
            <pc:docMk/>
            <pc:sldMk cId="580599718" sldId="272"/>
            <ac:spMk id="11" creationId="{4480A68A-918B-4D47-BF5C-CBD3533837FD}"/>
          </ac:spMkLst>
        </pc:spChg>
        <pc:spChg chg="add mod">
          <ac:chgData name="Chris Johnson" userId="bc337585b26e8d6c" providerId="LiveId" clId="{8CFA3AD3-D3D5-40E6-981C-52510D7F4BFE}" dt="2020-07-09T16:22:05.672" v="18560" actId="20577"/>
          <ac:spMkLst>
            <pc:docMk/>
            <pc:sldMk cId="580599718" sldId="272"/>
            <ac:spMk id="12" creationId="{A80F79BB-5CAD-4437-8DA8-236C5504F75D}"/>
          </ac:spMkLst>
        </pc:spChg>
        <pc:picChg chg="add mod">
          <ac:chgData name="Chris Johnson" userId="bc337585b26e8d6c" providerId="LiveId" clId="{8CFA3AD3-D3D5-40E6-981C-52510D7F4BFE}" dt="2020-07-09T16:18:22.859" v="18363" actId="1076"/>
          <ac:picMkLst>
            <pc:docMk/>
            <pc:sldMk cId="580599718" sldId="272"/>
            <ac:picMk id="6" creationId="{34147CF4-5B9A-487F-A7CE-8BC9B056A677}"/>
          </ac:picMkLst>
        </pc:picChg>
        <pc:picChg chg="add mod">
          <ac:chgData name="Chris Johnson" userId="bc337585b26e8d6c" providerId="LiveId" clId="{8CFA3AD3-D3D5-40E6-981C-52510D7F4BFE}" dt="2020-07-09T16:18:26.843" v="18364" actId="1076"/>
          <ac:picMkLst>
            <pc:docMk/>
            <pc:sldMk cId="580599718" sldId="272"/>
            <ac:picMk id="7" creationId="{0A93445A-0E01-461E-8D6F-734C1F4E7308}"/>
          </ac:picMkLst>
        </pc:picChg>
      </pc:sldChg>
      <pc:sldChg chg="new del">
        <pc:chgData name="Chris Johnson" userId="bc337585b26e8d6c" providerId="LiveId" clId="{8CFA3AD3-D3D5-40E6-981C-52510D7F4BFE}" dt="2020-07-09T12:27:48.946" v="3147" actId="680"/>
        <pc:sldMkLst>
          <pc:docMk/>
          <pc:sldMk cId="2119554502" sldId="272"/>
        </pc:sldMkLst>
      </pc:sldChg>
      <pc:sldChg chg="modSp add mod">
        <pc:chgData name="Chris Johnson" userId="bc337585b26e8d6c" providerId="LiveId" clId="{8CFA3AD3-D3D5-40E6-981C-52510D7F4BFE}" dt="2020-07-09T16:31:02.607" v="18756"/>
        <pc:sldMkLst>
          <pc:docMk/>
          <pc:sldMk cId="1665837601" sldId="273"/>
        </pc:sldMkLst>
        <pc:spChg chg="mod">
          <ac:chgData name="Chris Johnson" userId="bc337585b26e8d6c" providerId="LiveId" clId="{8CFA3AD3-D3D5-40E6-981C-52510D7F4BFE}" dt="2020-07-09T12:28:16.321" v="3220" actId="20577"/>
          <ac:spMkLst>
            <pc:docMk/>
            <pc:sldMk cId="1665837601" sldId="273"/>
            <ac:spMk id="2" creationId="{F4C9EAF1-21C9-4453-B31C-B42A0A088A73}"/>
          </ac:spMkLst>
        </pc:spChg>
        <pc:spChg chg="mod">
          <ac:chgData name="Chris Johnson" userId="bc337585b26e8d6c" providerId="LiveId" clId="{8CFA3AD3-D3D5-40E6-981C-52510D7F4BFE}" dt="2020-07-09T16:31:02.607" v="18756"/>
          <ac:spMkLst>
            <pc:docMk/>
            <pc:sldMk cId="1665837601" sldId="273"/>
            <ac:spMk id="3" creationId="{C2288EE4-53A7-4294-A1A5-23B9064759F0}"/>
          </ac:spMkLst>
        </pc:spChg>
      </pc:sldChg>
      <pc:sldChg chg="modSp add mod">
        <pc:chgData name="Chris Johnson" userId="bc337585b26e8d6c" providerId="LiveId" clId="{8CFA3AD3-D3D5-40E6-981C-52510D7F4BFE}" dt="2020-07-09T12:51:31.581" v="3920" actId="20577"/>
        <pc:sldMkLst>
          <pc:docMk/>
          <pc:sldMk cId="4180096647" sldId="274"/>
        </pc:sldMkLst>
        <pc:spChg chg="mod">
          <ac:chgData name="Chris Johnson" userId="bc337585b26e8d6c" providerId="LiveId" clId="{8CFA3AD3-D3D5-40E6-981C-52510D7F4BFE}" dt="2020-07-09T12:28:48.898" v="3282" actId="20577"/>
          <ac:spMkLst>
            <pc:docMk/>
            <pc:sldMk cId="4180096647" sldId="274"/>
            <ac:spMk id="2" creationId="{F4C9EAF1-21C9-4453-B31C-B42A0A088A73}"/>
          </ac:spMkLst>
        </pc:spChg>
        <pc:spChg chg="mod">
          <ac:chgData name="Chris Johnson" userId="bc337585b26e8d6c" providerId="LiveId" clId="{8CFA3AD3-D3D5-40E6-981C-52510D7F4BFE}" dt="2020-07-09T12:51:31.581" v="3920" actId="20577"/>
          <ac:spMkLst>
            <pc:docMk/>
            <pc:sldMk cId="4180096647" sldId="274"/>
            <ac:spMk id="3" creationId="{C2288EE4-53A7-4294-A1A5-23B9064759F0}"/>
          </ac:spMkLst>
        </pc:spChg>
      </pc:sldChg>
      <pc:sldChg chg="modSp add mod">
        <pc:chgData name="Chris Johnson" userId="bc337585b26e8d6c" providerId="LiveId" clId="{8CFA3AD3-D3D5-40E6-981C-52510D7F4BFE}" dt="2020-07-09T12:55:09.109" v="4282" actId="20577"/>
        <pc:sldMkLst>
          <pc:docMk/>
          <pc:sldMk cId="3262701072" sldId="275"/>
        </pc:sldMkLst>
        <pc:spChg chg="mod">
          <ac:chgData name="Chris Johnson" userId="bc337585b26e8d6c" providerId="LiveId" clId="{8CFA3AD3-D3D5-40E6-981C-52510D7F4BFE}" dt="2020-07-09T12:51:48.441" v="3953" actId="20577"/>
          <ac:spMkLst>
            <pc:docMk/>
            <pc:sldMk cId="3262701072" sldId="275"/>
            <ac:spMk id="2" creationId="{F4C9EAF1-21C9-4453-B31C-B42A0A088A73}"/>
          </ac:spMkLst>
        </pc:spChg>
        <pc:spChg chg="mod">
          <ac:chgData name="Chris Johnson" userId="bc337585b26e8d6c" providerId="LiveId" clId="{8CFA3AD3-D3D5-40E6-981C-52510D7F4BFE}" dt="2020-07-09T12:55:09.109" v="4282" actId="20577"/>
          <ac:spMkLst>
            <pc:docMk/>
            <pc:sldMk cId="3262701072" sldId="275"/>
            <ac:spMk id="3" creationId="{C2288EE4-53A7-4294-A1A5-23B9064759F0}"/>
          </ac:spMkLst>
        </pc:spChg>
      </pc:sldChg>
      <pc:sldChg chg="modSp add del mod">
        <pc:chgData name="Chris Johnson" userId="bc337585b26e8d6c" providerId="LiveId" clId="{8CFA3AD3-D3D5-40E6-981C-52510D7F4BFE}" dt="2020-07-09T16:43:03.442" v="19140" actId="47"/>
        <pc:sldMkLst>
          <pc:docMk/>
          <pc:sldMk cId="3961671130" sldId="276"/>
        </pc:sldMkLst>
        <pc:spChg chg="mod">
          <ac:chgData name="Chris Johnson" userId="bc337585b26e8d6c" providerId="LiveId" clId="{8CFA3AD3-D3D5-40E6-981C-52510D7F4BFE}" dt="2020-07-09T12:56:14.459" v="4303" actId="20577"/>
          <ac:spMkLst>
            <pc:docMk/>
            <pc:sldMk cId="3961671130" sldId="276"/>
            <ac:spMk id="2" creationId="{F4C9EAF1-21C9-4453-B31C-B42A0A088A73}"/>
          </ac:spMkLst>
        </pc:spChg>
        <pc:spChg chg="mod">
          <ac:chgData name="Chris Johnson" userId="bc337585b26e8d6c" providerId="LiveId" clId="{8CFA3AD3-D3D5-40E6-981C-52510D7F4BFE}" dt="2020-07-09T12:56:23.977" v="4334" actId="20577"/>
          <ac:spMkLst>
            <pc:docMk/>
            <pc:sldMk cId="3961671130" sldId="276"/>
            <ac:spMk id="3" creationId="{C2288EE4-53A7-4294-A1A5-23B9064759F0}"/>
          </ac:spMkLst>
        </pc:spChg>
      </pc:sldChg>
      <pc:sldChg chg="modSp add mod ord">
        <pc:chgData name="Chris Johnson" userId="bc337585b26e8d6c" providerId="LiveId" clId="{8CFA3AD3-D3D5-40E6-981C-52510D7F4BFE}" dt="2020-07-09T13:43:23.280" v="7614" actId="20577"/>
        <pc:sldMkLst>
          <pc:docMk/>
          <pc:sldMk cId="1159460720" sldId="277"/>
        </pc:sldMkLst>
        <pc:spChg chg="mod">
          <ac:chgData name="Chris Johnson" userId="bc337585b26e8d6c" providerId="LiveId" clId="{8CFA3AD3-D3D5-40E6-981C-52510D7F4BFE}" dt="2020-07-09T12:57:15.251" v="4389" actId="20577"/>
          <ac:spMkLst>
            <pc:docMk/>
            <pc:sldMk cId="1159460720" sldId="277"/>
            <ac:spMk id="2" creationId="{F4C9EAF1-21C9-4453-B31C-B42A0A088A73}"/>
          </ac:spMkLst>
        </pc:spChg>
        <pc:spChg chg="mod">
          <ac:chgData name="Chris Johnson" userId="bc337585b26e8d6c" providerId="LiveId" clId="{8CFA3AD3-D3D5-40E6-981C-52510D7F4BFE}" dt="2020-07-09T13:43:23.280" v="7614" actId="20577"/>
          <ac:spMkLst>
            <pc:docMk/>
            <pc:sldMk cId="1159460720" sldId="277"/>
            <ac:spMk id="3" creationId="{C2288EE4-53A7-4294-A1A5-23B9064759F0}"/>
          </ac:spMkLst>
        </pc:spChg>
      </pc:sldChg>
      <pc:sldChg chg="modSp add mod">
        <pc:chgData name="Chris Johnson" userId="bc337585b26e8d6c" providerId="LiveId" clId="{8CFA3AD3-D3D5-40E6-981C-52510D7F4BFE}" dt="2020-07-09T13:01:36.967" v="5092" actId="20577"/>
        <pc:sldMkLst>
          <pc:docMk/>
          <pc:sldMk cId="3268156364" sldId="278"/>
        </pc:sldMkLst>
        <pc:spChg chg="mod">
          <ac:chgData name="Chris Johnson" userId="bc337585b26e8d6c" providerId="LiveId" clId="{8CFA3AD3-D3D5-40E6-981C-52510D7F4BFE}" dt="2020-07-09T12:59:21.336" v="4668" actId="20577"/>
          <ac:spMkLst>
            <pc:docMk/>
            <pc:sldMk cId="3268156364" sldId="278"/>
            <ac:spMk id="2" creationId="{241DB4E1-F7D7-41FC-ABED-48A6ADC8C273}"/>
          </ac:spMkLst>
        </pc:spChg>
        <pc:spChg chg="mod">
          <ac:chgData name="Chris Johnson" userId="bc337585b26e8d6c" providerId="LiveId" clId="{8CFA3AD3-D3D5-40E6-981C-52510D7F4BFE}" dt="2020-07-09T13:01:36.967" v="5092" actId="20577"/>
          <ac:spMkLst>
            <pc:docMk/>
            <pc:sldMk cId="3268156364" sldId="278"/>
            <ac:spMk id="3" creationId="{CC484025-079F-4E44-9BB3-786AAB476973}"/>
          </ac:spMkLst>
        </pc:spChg>
      </pc:sldChg>
      <pc:sldChg chg="addSp delSp modSp add mod">
        <pc:chgData name="Chris Johnson" userId="bc337585b26e8d6c" providerId="LiveId" clId="{8CFA3AD3-D3D5-40E6-981C-52510D7F4BFE}" dt="2020-07-09T16:50:16.616" v="19192" actId="1076"/>
        <pc:sldMkLst>
          <pc:docMk/>
          <pc:sldMk cId="1158739418" sldId="279"/>
        </pc:sldMkLst>
        <pc:spChg chg="del mod">
          <ac:chgData name="Chris Johnson" userId="bc337585b26e8d6c" providerId="LiveId" clId="{8CFA3AD3-D3D5-40E6-981C-52510D7F4BFE}" dt="2020-07-09T16:46:18.971" v="19167" actId="478"/>
          <ac:spMkLst>
            <pc:docMk/>
            <pc:sldMk cId="1158739418" sldId="279"/>
            <ac:spMk id="3" creationId="{C2288EE4-53A7-4294-A1A5-23B9064759F0}"/>
          </ac:spMkLst>
        </pc:spChg>
        <pc:spChg chg="add del mod">
          <ac:chgData name="Chris Johnson" userId="bc337585b26e8d6c" providerId="LiveId" clId="{8CFA3AD3-D3D5-40E6-981C-52510D7F4BFE}" dt="2020-07-09T16:46:21.368" v="19168" actId="478"/>
          <ac:spMkLst>
            <pc:docMk/>
            <pc:sldMk cId="1158739418" sldId="279"/>
            <ac:spMk id="5" creationId="{3FBFFF2A-D96B-4D97-8A27-8BDC8E376632}"/>
          </ac:spMkLst>
        </pc:spChg>
        <pc:picChg chg="add mod modCrop">
          <ac:chgData name="Chris Johnson" userId="bc337585b26e8d6c" providerId="LiveId" clId="{8CFA3AD3-D3D5-40E6-981C-52510D7F4BFE}" dt="2020-07-09T16:50:08.356" v="19190" actId="1076"/>
          <ac:picMkLst>
            <pc:docMk/>
            <pc:sldMk cId="1158739418" sldId="279"/>
            <ac:picMk id="6" creationId="{79B7F47A-0E64-4E08-96CA-5CBED7E50A6E}"/>
          </ac:picMkLst>
        </pc:picChg>
        <pc:picChg chg="add mod modCrop">
          <ac:chgData name="Chris Johnson" userId="bc337585b26e8d6c" providerId="LiveId" clId="{8CFA3AD3-D3D5-40E6-981C-52510D7F4BFE}" dt="2020-07-09T16:50:13.253" v="19191" actId="1076"/>
          <ac:picMkLst>
            <pc:docMk/>
            <pc:sldMk cId="1158739418" sldId="279"/>
            <ac:picMk id="7" creationId="{93DA6D80-D9A4-4786-8E62-3FB3723A447D}"/>
          </ac:picMkLst>
        </pc:picChg>
        <pc:picChg chg="add mod modCrop">
          <ac:chgData name="Chris Johnson" userId="bc337585b26e8d6c" providerId="LiveId" clId="{8CFA3AD3-D3D5-40E6-981C-52510D7F4BFE}" dt="2020-07-09T16:50:16.616" v="19192" actId="1076"/>
          <ac:picMkLst>
            <pc:docMk/>
            <pc:sldMk cId="1158739418" sldId="279"/>
            <ac:picMk id="8" creationId="{72251AB4-941F-4CDA-BA93-BAF3167B9733}"/>
          </ac:picMkLst>
        </pc:picChg>
        <pc:picChg chg="add mod modCrop">
          <ac:chgData name="Chris Johnson" userId="bc337585b26e8d6c" providerId="LiveId" clId="{8CFA3AD3-D3D5-40E6-981C-52510D7F4BFE}" dt="2020-07-09T16:50:02.762" v="19189" actId="732"/>
          <ac:picMkLst>
            <pc:docMk/>
            <pc:sldMk cId="1158739418" sldId="279"/>
            <ac:picMk id="9" creationId="{ADB6189F-D8B4-49F5-8EE0-6B83FCEFDCAB}"/>
          </ac:picMkLst>
        </pc:picChg>
      </pc:sldChg>
      <pc:sldChg chg="modSp add mod">
        <pc:chgData name="Chris Johnson" userId="bc337585b26e8d6c" providerId="LiveId" clId="{8CFA3AD3-D3D5-40E6-981C-52510D7F4BFE}" dt="2020-07-09T13:48:38.460" v="7870" actId="20577"/>
        <pc:sldMkLst>
          <pc:docMk/>
          <pc:sldMk cId="1322228346" sldId="280"/>
        </pc:sldMkLst>
        <pc:spChg chg="mod">
          <ac:chgData name="Chris Johnson" userId="bc337585b26e8d6c" providerId="LiveId" clId="{8CFA3AD3-D3D5-40E6-981C-52510D7F4BFE}" dt="2020-07-09T13:22:18.075" v="6886" actId="20577"/>
          <ac:spMkLst>
            <pc:docMk/>
            <pc:sldMk cId="1322228346" sldId="280"/>
            <ac:spMk id="2" creationId="{F4C9EAF1-21C9-4453-B31C-B42A0A088A73}"/>
          </ac:spMkLst>
        </pc:spChg>
        <pc:spChg chg="mod">
          <ac:chgData name="Chris Johnson" userId="bc337585b26e8d6c" providerId="LiveId" clId="{8CFA3AD3-D3D5-40E6-981C-52510D7F4BFE}" dt="2020-07-09T13:48:38.460" v="7870" actId="20577"/>
          <ac:spMkLst>
            <pc:docMk/>
            <pc:sldMk cId="1322228346" sldId="280"/>
            <ac:spMk id="3" creationId="{C2288EE4-53A7-4294-A1A5-23B9064759F0}"/>
          </ac:spMkLst>
        </pc:spChg>
      </pc:sldChg>
      <pc:sldChg chg="modSp add mod">
        <pc:chgData name="Chris Johnson" userId="bc337585b26e8d6c" providerId="LiveId" clId="{8CFA3AD3-D3D5-40E6-981C-52510D7F4BFE}" dt="2020-07-09T13:44:36.729" v="7767" actId="20577"/>
        <pc:sldMkLst>
          <pc:docMk/>
          <pc:sldMk cId="3266474602" sldId="281"/>
        </pc:sldMkLst>
        <pc:spChg chg="mod">
          <ac:chgData name="Chris Johnson" userId="bc337585b26e8d6c" providerId="LiveId" clId="{8CFA3AD3-D3D5-40E6-981C-52510D7F4BFE}" dt="2020-07-09T13:21:52.350" v="6860" actId="20577"/>
          <ac:spMkLst>
            <pc:docMk/>
            <pc:sldMk cId="3266474602" sldId="281"/>
            <ac:spMk id="2" creationId="{F4C9EAF1-21C9-4453-B31C-B42A0A088A73}"/>
          </ac:spMkLst>
        </pc:spChg>
        <pc:spChg chg="mod">
          <ac:chgData name="Chris Johnson" userId="bc337585b26e8d6c" providerId="LiveId" clId="{8CFA3AD3-D3D5-40E6-981C-52510D7F4BFE}" dt="2020-07-09T13:44:36.729" v="7767" actId="20577"/>
          <ac:spMkLst>
            <pc:docMk/>
            <pc:sldMk cId="3266474602" sldId="281"/>
            <ac:spMk id="3" creationId="{C2288EE4-53A7-4294-A1A5-23B9064759F0}"/>
          </ac:spMkLst>
        </pc:spChg>
      </pc:sldChg>
      <pc:sldChg chg="modSp add del mod ord">
        <pc:chgData name="Chris Johnson" userId="bc337585b26e8d6c" providerId="LiveId" clId="{8CFA3AD3-D3D5-40E6-981C-52510D7F4BFE}" dt="2020-07-09T13:48:48.089" v="7871" actId="47"/>
        <pc:sldMkLst>
          <pc:docMk/>
          <pc:sldMk cId="3702344381" sldId="282"/>
        </pc:sldMkLst>
        <pc:spChg chg="mod">
          <ac:chgData name="Chris Johnson" userId="bc337585b26e8d6c" providerId="LiveId" clId="{8CFA3AD3-D3D5-40E6-981C-52510D7F4BFE}" dt="2020-07-09T13:22:34.804" v="6896" actId="20577"/>
          <ac:spMkLst>
            <pc:docMk/>
            <pc:sldMk cId="3702344381" sldId="282"/>
            <ac:spMk id="2" creationId="{F4C9EAF1-21C9-4453-B31C-B42A0A088A73}"/>
          </ac:spMkLst>
        </pc:spChg>
        <pc:spChg chg="mod">
          <ac:chgData name="Chris Johnson" userId="bc337585b26e8d6c" providerId="LiveId" clId="{8CFA3AD3-D3D5-40E6-981C-52510D7F4BFE}" dt="2020-07-09T13:48:01.603" v="7820" actId="20577"/>
          <ac:spMkLst>
            <pc:docMk/>
            <pc:sldMk cId="3702344381" sldId="282"/>
            <ac:spMk id="3" creationId="{C2288EE4-53A7-4294-A1A5-23B9064759F0}"/>
          </ac:spMkLst>
        </pc:spChg>
      </pc:sldChg>
      <pc:sldChg chg="modSp add mod">
        <pc:chgData name="Chris Johnson" userId="bc337585b26e8d6c" providerId="LiveId" clId="{8CFA3AD3-D3D5-40E6-981C-52510D7F4BFE}" dt="2020-07-09T13:47:53.845" v="7817" actId="20577"/>
        <pc:sldMkLst>
          <pc:docMk/>
          <pc:sldMk cId="2942935091" sldId="283"/>
        </pc:sldMkLst>
        <pc:spChg chg="mod">
          <ac:chgData name="Chris Johnson" userId="bc337585b26e8d6c" providerId="LiveId" clId="{8CFA3AD3-D3D5-40E6-981C-52510D7F4BFE}" dt="2020-07-09T13:47:53.845" v="7817" actId="20577"/>
          <ac:spMkLst>
            <pc:docMk/>
            <pc:sldMk cId="2942935091" sldId="283"/>
            <ac:spMk id="3" creationId="{C2288EE4-53A7-4294-A1A5-23B9064759F0}"/>
          </ac:spMkLst>
        </pc:spChg>
      </pc:sldChg>
      <pc:sldChg chg="modSp add mod">
        <pc:chgData name="Chris Johnson" userId="bc337585b26e8d6c" providerId="LiveId" clId="{8CFA3AD3-D3D5-40E6-981C-52510D7F4BFE}" dt="2020-07-09T14:25:01.973" v="10248" actId="20577"/>
        <pc:sldMkLst>
          <pc:docMk/>
          <pc:sldMk cId="2222055121" sldId="284"/>
        </pc:sldMkLst>
        <pc:spChg chg="mod">
          <ac:chgData name="Chris Johnson" userId="bc337585b26e8d6c" providerId="LiveId" clId="{8CFA3AD3-D3D5-40E6-981C-52510D7F4BFE}" dt="2020-07-09T13:53:18.352" v="8310" actId="20577"/>
          <ac:spMkLst>
            <pc:docMk/>
            <pc:sldMk cId="2222055121" sldId="284"/>
            <ac:spMk id="2" creationId="{F4C9EAF1-21C9-4453-B31C-B42A0A088A73}"/>
          </ac:spMkLst>
        </pc:spChg>
        <pc:spChg chg="mod">
          <ac:chgData name="Chris Johnson" userId="bc337585b26e8d6c" providerId="LiveId" clId="{8CFA3AD3-D3D5-40E6-981C-52510D7F4BFE}" dt="2020-07-09T14:25:01.973" v="10248" actId="20577"/>
          <ac:spMkLst>
            <pc:docMk/>
            <pc:sldMk cId="2222055121" sldId="284"/>
            <ac:spMk id="3" creationId="{C2288EE4-53A7-4294-A1A5-23B9064759F0}"/>
          </ac:spMkLst>
        </pc:spChg>
      </pc:sldChg>
      <pc:sldChg chg="addSp modSp add mod ord modNotesTx">
        <pc:chgData name="Chris Johnson" userId="bc337585b26e8d6c" providerId="LiveId" clId="{8CFA3AD3-D3D5-40E6-981C-52510D7F4BFE}" dt="2020-07-09T14:33:53.503" v="10687" actId="1076"/>
        <pc:sldMkLst>
          <pc:docMk/>
          <pc:sldMk cId="2353948005" sldId="285"/>
        </pc:sldMkLst>
        <pc:spChg chg="mod">
          <ac:chgData name="Chris Johnson" userId="bc337585b26e8d6c" providerId="LiveId" clId="{8CFA3AD3-D3D5-40E6-981C-52510D7F4BFE}" dt="2020-07-09T14:16:04.892" v="9820" actId="20577"/>
          <ac:spMkLst>
            <pc:docMk/>
            <pc:sldMk cId="2353948005" sldId="285"/>
            <ac:spMk id="2" creationId="{F4C9EAF1-21C9-4453-B31C-B42A0A088A73}"/>
          </ac:spMkLst>
        </pc:spChg>
        <pc:spChg chg="mod">
          <ac:chgData name="Chris Johnson" userId="bc337585b26e8d6c" providerId="LiveId" clId="{8CFA3AD3-D3D5-40E6-981C-52510D7F4BFE}" dt="2020-07-09T14:33:28.078" v="10685" actId="20577"/>
          <ac:spMkLst>
            <pc:docMk/>
            <pc:sldMk cId="2353948005" sldId="285"/>
            <ac:spMk id="3" creationId="{C2288EE4-53A7-4294-A1A5-23B9064759F0}"/>
          </ac:spMkLst>
        </pc:spChg>
        <pc:picChg chg="add mod modCrop">
          <ac:chgData name="Chris Johnson" userId="bc337585b26e8d6c" providerId="LiveId" clId="{8CFA3AD3-D3D5-40E6-981C-52510D7F4BFE}" dt="2020-07-09T14:28:17.636" v="10578" actId="732"/>
          <ac:picMkLst>
            <pc:docMk/>
            <pc:sldMk cId="2353948005" sldId="285"/>
            <ac:picMk id="4" creationId="{F53F1FF6-3132-4409-8095-8F1EC45AF4D6}"/>
          </ac:picMkLst>
        </pc:picChg>
        <pc:picChg chg="add mod modCrop">
          <ac:chgData name="Chris Johnson" userId="bc337585b26e8d6c" providerId="LiveId" clId="{8CFA3AD3-D3D5-40E6-981C-52510D7F4BFE}" dt="2020-07-09T14:33:53.503" v="10687" actId="1076"/>
          <ac:picMkLst>
            <pc:docMk/>
            <pc:sldMk cId="2353948005" sldId="285"/>
            <ac:picMk id="5" creationId="{03A170AA-BD54-4982-99EF-24D9252F9D7F}"/>
          </ac:picMkLst>
        </pc:picChg>
      </pc:sldChg>
      <pc:sldChg chg="addSp delSp modSp add mod ord">
        <pc:chgData name="Chris Johnson" userId="bc337585b26e8d6c" providerId="LiveId" clId="{8CFA3AD3-D3D5-40E6-981C-52510D7F4BFE}" dt="2020-07-09T14:39:31.677" v="11502" actId="20577"/>
        <pc:sldMkLst>
          <pc:docMk/>
          <pc:sldMk cId="1296249589" sldId="286"/>
        </pc:sldMkLst>
        <pc:spChg chg="mod">
          <ac:chgData name="Chris Johnson" userId="bc337585b26e8d6c" providerId="LiveId" clId="{8CFA3AD3-D3D5-40E6-981C-52510D7F4BFE}" dt="2020-07-09T14:34:22.252" v="10708" actId="20577"/>
          <ac:spMkLst>
            <pc:docMk/>
            <pc:sldMk cId="1296249589" sldId="286"/>
            <ac:spMk id="2" creationId="{F4C9EAF1-21C9-4453-B31C-B42A0A088A73}"/>
          </ac:spMkLst>
        </pc:spChg>
        <pc:spChg chg="mod">
          <ac:chgData name="Chris Johnson" userId="bc337585b26e8d6c" providerId="LiveId" clId="{8CFA3AD3-D3D5-40E6-981C-52510D7F4BFE}" dt="2020-07-09T14:39:31.677" v="11502" actId="20577"/>
          <ac:spMkLst>
            <pc:docMk/>
            <pc:sldMk cId="1296249589" sldId="286"/>
            <ac:spMk id="3" creationId="{C2288EE4-53A7-4294-A1A5-23B9064759F0}"/>
          </ac:spMkLst>
        </pc:spChg>
        <pc:picChg chg="add del">
          <ac:chgData name="Chris Johnson" userId="bc337585b26e8d6c" providerId="LiveId" clId="{8CFA3AD3-D3D5-40E6-981C-52510D7F4BFE}" dt="2020-07-09T14:36:30.300" v="11016" actId="478"/>
          <ac:picMkLst>
            <pc:docMk/>
            <pc:sldMk cId="1296249589" sldId="286"/>
            <ac:picMk id="4" creationId="{D49B3F28-EAA5-4A46-8AB2-4C9135B16441}"/>
          </ac:picMkLst>
        </pc:picChg>
        <pc:picChg chg="add del mod">
          <ac:chgData name="Chris Johnson" userId="bc337585b26e8d6c" providerId="LiveId" clId="{8CFA3AD3-D3D5-40E6-981C-52510D7F4BFE}" dt="2020-07-09T14:36:55.008" v="11019" actId="478"/>
          <ac:picMkLst>
            <pc:docMk/>
            <pc:sldMk cId="1296249589" sldId="286"/>
            <ac:picMk id="5" creationId="{7C3D6BCC-27DF-47E7-87DD-2B6D9E026A33}"/>
          </ac:picMkLst>
        </pc:picChg>
        <pc:picChg chg="add mod modCrop">
          <ac:chgData name="Chris Johnson" userId="bc337585b26e8d6c" providerId="LiveId" clId="{8CFA3AD3-D3D5-40E6-981C-52510D7F4BFE}" dt="2020-07-09T14:37:24.753" v="11025" actId="1076"/>
          <ac:picMkLst>
            <pc:docMk/>
            <pc:sldMk cId="1296249589" sldId="286"/>
            <ac:picMk id="6" creationId="{8C222E53-2C7B-4264-B63B-860209860929}"/>
          </ac:picMkLst>
        </pc:picChg>
      </pc:sldChg>
      <pc:sldChg chg="new del">
        <pc:chgData name="Chris Johnson" userId="bc337585b26e8d6c" providerId="LiveId" clId="{8CFA3AD3-D3D5-40E6-981C-52510D7F4BFE}" dt="2020-07-09T14:34:33.475" v="10710" actId="47"/>
        <pc:sldMkLst>
          <pc:docMk/>
          <pc:sldMk cId="826385957" sldId="287"/>
        </pc:sldMkLst>
      </pc:sldChg>
      <pc:sldChg chg="modSp add mod">
        <pc:chgData name="Chris Johnson" userId="bc337585b26e8d6c" providerId="LiveId" clId="{8CFA3AD3-D3D5-40E6-981C-52510D7F4BFE}" dt="2020-07-09T14:40:54.646" v="11706" actId="20577"/>
        <pc:sldMkLst>
          <pc:docMk/>
          <pc:sldMk cId="2978283615" sldId="287"/>
        </pc:sldMkLst>
        <pc:spChg chg="mod">
          <ac:chgData name="Chris Johnson" userId="bc337585b26e8d6c" providerId="LiveId" clId="{8CFA3AD3-D3D5-40E6-981C-52510D7F4BFE}" dt="2020-07-09T14:34:42.277" v="10715" actId="20577"/>
          <ac:spMkLst>
            <pc:docMk/>
            <pc:sldMk cId="2978283615" sldId="287"/>
            <ac:spMk id="2" creationId="{F4C9EAF1-21C9-4453-B31C-B42A0A088A73}"/>
          </ac:spMkLst>
        </pc:spChg>
        <pc:spChg chg="mod">
          <ac:chgData name="Chris Johnson" userId="bc337585b26e8d6c" providerId="LiveId" clId="{8CFA3AD3-D3D5-40E6-981C-52510D7F4BFE}" dt="2020-07-09T14:40:54.646" v="11706" actId="20577"/>
          <ac:spMkLst>
            <pc:docMk/>
            <pc:sldMk cId="2978283615" sldId="287"/>
            <ac:spMk id="3" creationId="{C2288EE4-53A7-4294-A1A5-23B9064759F0}"/>
          </ac:spMkLst>
        </pc:spChg>
      </pc:sldChg>
      <pc:sldChg chg="modSp add mod">
        <pc:chgData name="Chris Johnson" userId="bc337585b26e8d6c" providerId="LiveId" clId="{8CFA3AD3-D3D5-40E6-981C-52510D7F4BFE}" dt="2020-07-09T14:48:46.051" v="12404" actId="20577"/>
        <pc:sldMkLst>
          <pc:docMk/>
          <pc:sldMk cId="3840847929" sldId="288"/>
        </pc:sldMkLst>
        <pc:spChg chg="mod">
          <ac:chgData name="Chris Johnson" userId="bc337585b26e8d6c" providerId="LiveId" clId="{8CFA3AD3-D3D5-40E6-981C-52510D7F4BFE}" dt="2020-07-09T14:41:37.889" v="11745" actId="20577"/>
          <ac:spMkLst>
            <pc:docMk/>
            <pc:sldMk cId="3840847929" sldId="288"/>
            <ac:spMk id="2" creationId="{F4C9EAF1-21C9-4453-B31C-B42A0A088A73}"/>
          </ac:spMkLst>
        </pc:spChg>
        <pc:spChg chg="mod">
          <ac:chgData name="Chris Johnson" userId="bc337585b26e8d6c" providerId="LiveId" clId="{8CFA3AD3-D3D5-40E6-981C-52510D7F4BFE}" dt="2020-07-09T14:48:46.051" v="12404" actId="20577"/>
          <ac:spMkLst>
            <pc:docMk/>
            <pc:sldMk cId="3840847929" sldId="288"/>
            <ac:spMk id="3" creationId="{C2288EE4-53A7-4294-A1A5-23B9064759F0}"/>
          </ac:spMkLst>
        </pc:spChg>
      </pc:sldChg>
      <pc:sldChg chg="addSp delSp modSp add mod modNotesTx">
        <pc:chgData name="Chris Johnson" userId="bc337585b26e8d6c" providerId="LiveId" clId="{8CFA3AD3-D3D5-40E6-981C-52510D7F4BFE}" dt="2020-07-09T14:58:19.742" v="13582" actId="20577"/>
        <pc:sldMkLst>
          <pc:docMk/>
          <pc:sldMk cId="3179131930" sldId="289"/>
        </pc:sldMkLst>
        <pc:spChg chg="mod">
          <ac:chgData name="Chris Johnson" userId="bc337585b26e8d6c" providerId="LiveId" clId="{8CFA3AD3-D3D5-40E6-981C-52510D7F4BFE}" dt="2020-07-09T14:49:11.743" v="12446" actId="20577"/>
          <ac:spMkLst>
            <pc:docMk/>
            <pc:sldMk cId="3179131930" sldId="289"/>
            <ac:spMk id="2" creationId="{F4C9EAF1-21C9-4453-B31C-B42A0A088A73}"/>
          </ac:spMkLst>
        </pc:spChg>
        <pc:spChg chg="mod">
          <ac:chgData name="Chris Johnson" userId="bc337585b26e8d6c" providerId="LiveId" clId="{8CFA3AD3-D3D5-40E6-981C-52510D7F4BFE}" dt="2020-07-09T14:56:30.187" v="12998" actId="20577"/>
          <ac:spMkLst>
            <pc:docMk/>
            <pc:sldMk cId="3179131930" sldId="289"/>
            <ac:spMk id="3" creationId="{C2288EE4-53A7-4294-A1A5-23B9064759F0}"/>
          </ac:spMkLst>
        </pc:spChg>
        <pc:spChg chg="add del">
          <ac:chgData name="Chris Johnson" userId="bc337585b26e8d6c" providerId="LiveId" clId="{8CFA3AD3-D3D5-40E6-981C-52510D7F4BFE}" dt="2020-07-09T14:50:18.472" v="12593" actId="478"/>
          <ac:spMkLst>
            <pc:docMk/>
            <pc:sldMk cId="3179131930" sldId="289"/>
            <ac:spMk id="4" creationId="{AFAB1554-DB96-4705-8AFF-B09F5DF148A4}"/>
          </ac:spMkLst>
        </pc:spChg>
        <pc:spChg chg="add del mod">
          <ac:chgData name="Chris Johnson" userId="bc337585b26e8d6c" providerId="LiveId" clId="{8CFA3AD3-D3D5-40E6-981C-52510D7F4BFE}" dt="2020-07-09T14:50:17.890" v="12592" actId="478"/>
          <ac:spMkLst>
            <pc:docMk/>
            <pc:sldMk cId="3179131930" sldId="289"/>
            <ac:spMk id="5" creationId="{B1DAE62B-C7DD-495A-82DF-27BE7D85331F}"/>
          </ac:spMkLst>
        </pc:spChg>
        <pc:spChg chg="add mod">
          <ac:chgData name="Chris Johnson" userId="bc337585b26e8d6c" providerId="LiveId" clId="{8CFA3AD3-D3D5-40E6-981C-52510D7F4BFE}" dt="2020-07-09T14:53:42.335" v="12668" actId="20577"/>
          <ac:spMkLst>
            <pc:docMk/>
            <pc:sldMk cId="3179131930" sldId="289"/>
            <ac:spMk id="6" creationId="{EA4261C9-1CE4-41B8-9EBF-4D8F21F4215C}"/>
          </ac:spMkLst>
        </pc:spChg>
        <pc:spChg chg="add mod">
          <ac:chgData name="Chris Johnson" userId="bc337585b26e8d6c" providerId="LiveId" clId="{8CFA3AD3-D3D5-40E6-981C-52510D7F4BFE}" dt="2020-07-09T14:51:05.949" v="12611" actId="1076"/>
          <ac:spMkLst>
            <pc:docMk/>
            <pc:sldMk cId="3179131930" sldId="289"/>
            <ac:spMk id="7" creationId="{1477B022-A9FC-4134-8C8C-9390586BF51B}"/>
          </ac:spMkLst>
        </pc:spChg>
        <pc:spChg chg="add mod">
          <ac:chgData name="Chris Johnson" userId="bc337585b26e8d6c" providerId="LiveId" clId="{8CFA3AD3-D3D5-40E6-981C-52510D7F4BFE}" dt="2020-07-09T14:51:13.252" v="12613" actId="1076"/>
          <ac:spMkLst>
            <pc:docMk/>
            <pc:sldMk cId="3179131930" sldId="289"/>
            <ac:spMk id="8" creationId="{72802218-2F86-4863-BDB4-C455ACFA3734}"/>
          </ac:spMkLst>
        </pc:spChg>
        <pc:spChg chg="add mod">
          <ac:chgData name="Chris Johnson" userId="bc337585b26e8d6c" providerId="LiveId" clId="{8CFA3AD3-D3D5-40E6-981C-52510D7F4BFE}" dt="2020-07-09T14:51:36.211" v="12617" actId="1076"/>
          <ac:spMkLst>
            <pc:docMk/>
            <pc:sldMk cId="3179131930" sldId="289"/>
            <ac:spMk id="9" creationId="{0719F043-4155-4691-A19E-8512DA475858}"/>
          </ac:spMkLst>
        </pc:spChg>
        <pc:spChg chg="add mod">
          <ac:chgData name="Chris Johnson" userId="bc337585b26e8d6c" providerId="LiveId" clId="{8CFA3AD3-D3D5-40E6-981C-52510D7F4BFE}" dt="2020-07-09T14:52:02.077" v="12621" actId="1076"/>
          <ac:spMkLst>
            <pc:docMk/>
            <pc:sldMk cId="3179131930" sldId="289"/>
            <ac:spMk id="10" creationId="{D258C554-6C98-40CC-B509-D8D50AE7536D}"/>
          </ac:spMkLst>
        </pc:spChg>
        <pc:spChg chg="add mod">
          <ac:chgData name="Chris Johnson" userId="bc337585b26e8d6c" providerId="LiveId" clId="{8CFA3AD3-D3D5-40E6-981C-52510D7F4BFE}" dt="2020-07-09T14:54:40.954" v="12803" actId="20577"/>
          <ac:spMkLst>
            <pc:docMk/>
            <pc:sldMk cId="3179131930" sldId="289"/>
            <ac:spMk id="11" creationId="{9D6533D7-1DA7-4D57-AA60-3A0619DEECC0}"/>
          </ac:spMkLst>
        </pc:spChg>
        <pc:spChg chg="add mod">
          <ac:chgData name="Chris Johnson" userId="bc337585b26e8d6c" providerId="LiveId" clId="{8CFA3AD3-D3D5-40E6-981C-52510D7F4BFE}" dt="2020-07-09T14:55:19.053" v="12825" actId="1076"/>
          <ac:spMkLst>
            <pc:docMk/>
            <pc:sldMk cId="3179131930" sldId="289"/>
            <ac:spMk id="12" creationId="{8B4E8442-D69A-43D7-8F0E-AAF90BD58BE6}"/>
          </ac:spMkLst>
        </pc:spChg>
        <pc:spChg chg="add mod">
          <ac:chgData name="Chris Johnson" userId="bc337585b26e8d6c" providerId="LiveId" clId="{8CFA3AD3-D3D5-40E6-981C-52510D7F4BFE}" dt="2020-07-09T14:55:14.244" v="12824" actId="1076"/>
          <ac:spMkLst>
            <pc:docMk/>
            <pc:sldMk cId="3179131930" sldId="289"/>
            <ac:spMk id="13" creationId="{130DA871-48B2-4595-B931-CEA82AE44A08}"/>
          </ac:spMkLst>
        </pc:spChg>
        <pc:spChg chg="add mod">
          <ac:chgData name="Chris Johnson" userId="bc337585b26e8d6c" providerId="LiveId" clId="{8CFA3AD3-D3D5-40E6-981C-52510D7F4BFE}" dt="2020-07-09T14:55:34.023" v="12841" actId="14100"/>
          <ac:spMkLst>
            <pc:docMk/>
            <pc:sldMk cId="3179131930" sldId="289"/>
            <ac:spMk id="14" creationId="{9C6EB042-C76E-46C4-B31B-5E385D227191}"/>
          </ac:spMkLst>
        </pc:spChg>
      </pc:sldChg>
      <pc:sldChg chg="addSp delSp modSp add mod modNotesTx">
        <pc:chgData name="Chris Johnson" userId="bc337585b26e8d6c" providerId="LiveId" clId="{8CFA3AD3-D3D5-40E6-981C-52510D7F4BFE}" dt="2020-07-09T15:12:33.773" v="15178" actId="20577"/>
        <pc:sldMkLst>
          <pc:docMk/>
          <pc:sldMk cId="3588511574" sldId="290"/>
        </pc:sldMkLst>
        <pc:spChg chg="mod">
          <ac:chgData name="Chris Johnson" userId="bc337585b26e8d6c" providerId="LiveId" clId="{8CFA3AD3-D3D5-40E6-981C-52510D7F4BFE}" dt="2020-07-09T15:12:33.773" v="15178" actId="20577"/>
          <ac:spMkLst>
            <pc:docMk/>
            <pc:sldMk cId="3588511574" sldId="290"/>
            <ac:spMk id="2" creationId="{F4C9EAF1-21C9-4453-B31C-B42A0A088A73}"/>
          </ac:spMkLst>
        </pc:spChg>
        <pc:spChg chg="mod">
          <ac:chgData name="Chris Johnson" userId="bc337585b26e8d6c" providerId="LiveId" clId="{8CFA3AD3-D3D5-40E6-981C-52510D7F4BFE}" dt="2020-07-09T14:59:59.075" v="13902" actId="20577"/>
          <ac:spMkLst>
            <pc:docMk/>
            <pc:sldMk cId="3588511574" sldId="290"/>
            <ac:spMk id="3" creationId="{C2288EE4-53A7-4294-A1A5-23B9064759F0}"/>
          </ac:spMkLst>
        </pc:spChg>
        <pc:spChg chg="add mod">
          <ac:chgData name="Chris Johnson" userId="bc337585b26e8d6c" providerId="LiveId" clId="{8CFA3AD3-D3D5-40E6-981C-52510D7F4BFE}" dt="2020-07-09T15:04:00.713" v="14020" actId="14100"/>
          <ac:spMkLst>
            <pc:docMk/>
            <pc:sldMk cId="3588511574" sldId="290"/>
            <ac:spMk id="4" creationId="{4AB9D713-88FE-451C-9BF0-60B5C452B508}"/>
          </ac:spMkLst>
        </pc:spChg>
        <pc:spChg chg="add del mod">
          <ac:chgData name="Chris Johnson" userId="bc337585b26e8d6c" providerId="LiveId" clId="{8CFA3AD3-D3D5-40E6-981C-52510D7F4BFE}" dt="2020-07-09T15:03:24.036" v="14013" actId="478"/>
          <ac:spMkLst>
            <pc:docMk/>
            <pc:sldMk cId="3588511574" sldId="290"/>
            <ac:spMk id="5" creationId="{4652B0ED-F236-4A52-884A-2822ABF29D3E}"/>
          </ac:spMkLst>
        </pc:spChg>
        <pc:spChg chg="del">
          <ac:chgData name="Chris Johnson" userId="bc337585b26e8d6c" providerId="LiveId" clId="{8CFA3AD3-D3D5-40E6-981C-52510D7F4BFE}" dt="2020-07-09T14:58:39.899" v="13610" actId="478"/>
          <ac:spMkLst>
            <pc:docMk/>
            <pc:sldMk cId="3588511574" sldId="290"/>
            <ac:spMk id="6" creationId="{EA4261C9-1CE4-41B8-9EBF-4D8F21F4215C}"/>
          </ac:spMkLst>
        </pc:spChg>
        <pc:spChg chg="del">
          <ac:chgData name="Chris Johnson" userId="bc337585b26e8d6c" providerId="LiveId" clId="{8CFA3AD3-D3D5-40E6-981C-52510D7F4BFE}" dt="2020-07-09T14:58:49.402" v="13620" actId="478"/>
          <ac:spMkLst>
            <pc:docMk/>
            <pc:sldMk cId="3588511574" sldId="290"/>
            <ac:spMk id="7" creationId="{1477B022-A9FC-4134-8C8C-9390586BF51B}"/>
          </ac:spMkLst>
        </pc:spChg>
        <pc:spChg chg="del">
          <ac:chgData name="Chris Johnson" userId="bc337585b26e8d6c" providerId="LiveId" clId="{8CFA3AD3-D3D5-40E6-981C-52510D7F4BFE}" dt="2020-07-09T14:58:48.049" v="13618" actId="478"/>
          <ac:spMkLst>
            <pc:docMk/>
            <pc:sldMk cId="3588511574" sldId="290"/>
            <ac:spMk id="8" creationId="{72802218-2F86-4863-BDB4-C455ACFA3734}"/>
          </ac:spMkLst>
        </pc:spChg>
        <pc:spChg chg="del">
          <ac:chgData name="Chris Johnson" userId="bc337585b26e8d6c" providerId="LiveId" clId="{8CFA3AD3-D3D5-40E6-981C-52510D7F4BFE}" dt="2020-07-09T14:58:48.938" v="13619" actId="478"/>
          <ac:spMkLst>
            <pc:docMk/>
            <pc:sldMk cId="3588511574" sldId="290"/>
            <ac:spMk id="9" creationId="{0719F043-4155-4691-A19E-8512DA475858}"/>
          </ac:spMkLst>
        </pc:spChg>
        <pc:spChg chg="del">
          <ac:chgData name="Chris Johnson" userId="bc337585b26e8d6c" providerId="LiveId" clId="{8CFA3AD3-D3D5-40E6-981C-52510D7F4BFE}" dt="2020-07-09T14:58:43.051" v="13614" actId="478"/>
          <ac:spMkLst>
            <pc:docMk/>
            <pc:sldMk cId="3588511574" sldId="290"/>
            <ac:spMk id="10" creationId="{D258C554-6C98-40CC-B509-D8D50AE7536D}"/>
          </ac:spMkLst>
        </pc:spChg>
        <pc:spChg chg="del">
          <ac:chgData name="Chris Johnson" userId="bc337585b26e8d6c" providerId="LiveId" clId="{8CFA3AD3-D3D5-40E6-981C-52510D7F4BFE}" dt="2020-07-09T14:58:40.514" v="13611" actId="478"/>
          <ac:spMkLst>
            <pc:docMk/>
            <pc:sldMk cId="3588511574" sldId="290"/>
            <ac:spMk id="11" creationId="{9D6533D7-1DA7-4D57-AA60-3A0619DEECC0}"/>
          </ac:spMkLst>
        </pc:spChg>
        <pc:spChg chg="del mod">
          <ac:chgData name="Chris Johnson" userId="bc337585b26e8d6c" providerId="LiveId" clId="{8CFA3AD3-D3D5-40E6-981C-52510D7F4BFE}" dt="2020-07-09T14:58:44.675" v="13615" actId="478"/>
          <ac:spMkLst>
            <pc:docMk/>
            <pc:sldMk cId="3588511574" sldId="290"/>
            <ac:spMk id="12" creationId="{8B4E8442-D69A-43D7-8F0E-AAF90BD58BE6}"/>
          </ac:spMkLst>
        </pc:spChg>
        <pc:spChg chg="del">
          <ac:chgData name="Chris Johnson" userId="bc337585b26e8d6c" providerId="LiveId" clId="{8CFA3AD3-D3D5-40E6-981C-52510D7F4BFE}" dt="2020-07-09T14:58:47.404" v="13617" actId="478"/>
          <ac:spMkLst>
            <pc:docMk/>
            <pc:sldMk cId="3588511574" sldId="290"/>
            <ac:spMk id="13" creationId="{130DA871-48B2-4595-B931-CEA82AE44A08}"/>
          </ac:spMkLst>
        </pc:spChg>
        <pc:spChg chg="del">
          <ac:chgData name="Chris Johnson" userId="bc337585b26e8d6c" providerId="LiveId" clId="{8CFA3AD3-D3D5-40E6-981C-52510D7F4BFE}" dt="2020-07-09T14:58:46.284" v="13616" actId="478"/>
          <ac:spMkLst>
            <pc:docMk/>
            <pc:sldMk cId="3588511574" sldId="290"/>
            <ac:spMk id="14" creationId="{9C6EB042-C76E-46C4-B31B-5E385D227191}"/>
          </ac:spMkLst>
        </pc:spChg>
        <pc:spChg chg="add mod">
          <ac:chgData name="Chris Johnson" userId="bc337585b26e8d6c" providerId="LiveId" clId="{8CFA3AD3-D3D5-40E6-981C-52510D7F4BFE}" dt="2020-07-09T15:03:17.260" v="14010" actId="1076"/>
          <ac:spMkLst>
            <pc:docMk/>
            <pc:sldMk cId="3588511574" sldId="290"/>
            <ac:spMk id="15" creationId="{B2D61794-5B11-42F5-9AD9-4C164717412E}"/>
          </ac:spMkLst>
        </pc:spChg>
        <pc:spChg chg="add mod">
          <ac:chgData name="Chris Johnson" userId="bc337585b26e8d6c" providerId="LiveId" clId="{8CFA3AD3-D3D5-40E6-981C-52510D7F4BFE}" dt="2020-07-09T15:03:17.260" v="14010" actId="1076"/>
          <ac:spMkLst>
            <pc:docMk/>
            <pc:sldMk cId="3588511574" sldId="290"/>
            <ac:spMk id="16" creationId="{7B74176E-C715-4315-A2EE-ABD61C77BB8F}"/>
          </ac:spMkLst>
        </pc:spChg>
        <pc:spChg chg="add mod">
          <ac:chgData name="Chris Johnson" userId="bc337585b26e8d6c" providerId="LiveId" clId="{8CFA3AD3-D3D5-40E6-981C-52510D7F4BFE}" dt="2020-07-09T15:03:17.260" v="14010" actId="1076"/>
          <ac:spMkLst>
            <pc:docMk/>
            <pc:sldMk cId="3588511574" sldId="290"/>
            <ac:spMk id="17" creationId="{7BA28035-A69C-421D-AB58-3ABE8D852E14}"/>
          </ac:spMkLst>
        </pc:spChg>
        <pc:spChg chg="add mod">
          <ac:chgData name="Chris Johnson" userId="bc337585b26e8d6c" providerId="LiveId" clId="{8CFA3AD3-D3D5-40E6-981C-52510D7F4BFE}" dt="2020-07-09T15:03:49.367" v="14018" actId="14100"/>
          <ac:spMkLst>
            <pc:docMk/>
            <pc:sldMk cId="3588511574" sldId="290"/>
            <ac:spMk id="18" creationId="{555B8EDF-89C8-4257-8E04-DCC13B0C662F}"/>
          </ac:spMkLst>
        </pc:spChg>
        <pc:spChg chg="add mod">
          <ac:chgData name="Chris Johnson" userId="bc337585b26e8d6c" providerId="LiveId" clId="{8CFA3AD3-D3D5-40E6-981C-52510D7F4BFE}" dt="2020-07-09T15:04:14.841" v="14024" actId="14100"/>
          <ac:spMkLst>
            <pc:docMk/>
            <pc:sldMk cId="3588511574" sldId="290"/>
            <ac:spMk id="19" creationId="{0640086A-E8E5-4134-A3CA-A2C0D45AEC40}"/>
          </ac:spMkLst>
        </pc:spChg>
        <pc:spChg chg="add mod">
          <ac:chgData name="Chris Johnson" userId="bc337585b26e8d6c" providerId="LiveId" clId="{8CFA3AD3-D3D5-40E6-981C-52510D7F4BFE}" dt="2020-07-09T15:04:31.091" v="14026" actId="14100"/>
          <ac:spMkLst>
            <pc:docMk/>
            <pc:sldMk cId="3588511574" sldId="290"/>
            <ac:spMk id="20" creationId="{1ABD01CA-A0B3-4835-ABC5-BC629C9CF824}"/>
          </ac:spMkLst>
        </pc:spChg>
        <pc:spChg chg="add mod">
          <ac:chgData name="Chris Johnson" userId="bc337585b26e8d6c" providerId="LiveId" clId="{8CFA3AD3-D3D5-40E6-981C-52510D7F4BFE}" dt="2020-07-09T15:04:46.133" v="14030" actId="14100"/>
          <ac:spMkLst>
            <pc:docMk/>
            <pc:sldMk cId="3588511574" sldId="290"/>
            <ac:spMk id="21" creationId="{9BB69812-9E40-47A0-8340-EF3F51E7CCBB}"/>
          </ac:spMkLst>
        </pc:spChg>
        <pc:spChg chg="add mod">
          <ac:chgData name="Chris Johnson" userId="bc337585b26e8d6c" providerId="LiveId" clId="{8CFA3AD3-D3D5-40E6-981C-52510D7F4BFE}" dt="2020-07-09T15:04:50.574" v="14032" actId="1076"/>
          <ac:spMkLst>
            <pc:docMk/>
            <pc:sldMk cId="3588511574" sldId="290"/>
            <ac:spMk id="22" creationId="{8A15C7AB-79A3-45E0-98F0-4CA2565B9938}"/>
          </ac:spMkLst>
        </pc:spChg>
        <pc:spChg chg="add mod">
          <ac:chgData name="Chris Johnson" userId="bc337585b26e8d6c" providerId="LiveId" clId="{8CFA3AD3-D3D5-40E6-981C-52510D7F4BFE}" dt="2020-07-09T15:04:55.273" v="14034" actId="1076"/>
          <ac:spMkLst>
            <pc:docMk/>
            <pc:sldMk cId="3588511574" sldId="290"/>
            <ac:spMk id="23" creationId="{88A96F81-2954-48EC-99B0-6A67C00FBB2E}"/>
          </ac:spMkLst>
        </pc:spChg>
        <pc:spChg chg="add mod">
          <ac:chgData name="Chris Johnson" userId="bc337585b26e8d6c" providerId="LiveId" clId="{8CFA3AD3-D3D5-40E6-981C-52510D7F4BFE}" dt="2020-07-09T15:05:10.146" v="14038" actId="14100"/>
          <ac:spMkLst>
            <pc:docMk/>
            <pc:sldMk cId="3588511574" sldId="290"/>
            <ac:spMk id="24" creationId="{03197E3E-F810-4AE2-A5FA-E663402BE5C1}"/>
          </ac:spMkLst>
        </pc:spChg>
        <pc:spChg chg="add mod">
          <ac:chgData name="Chris Johnson" userId="bc337585b26e8d6c" providerId="LiveId" clId="{8CFA3AD3-D3D5-40E6-981C-52510D7F4BFE}" dt="2020-07-09T15:05:47.517" v="14054" actId="1076"/>
          <ac:spMkLst>
            <pc:docMk/>
            <pc:sldMk cId="3588511574" sldId="290"/>
            <ac:spMk id="25" creationId="{B5D47650-3837-49E2-ACB5-C53B6EE57459}"/>
          </ac:spMkLst>
        </pc:spChg>
        <pc:spChg chg="add mod">
          <ac:chgData name="Chris Johnson" userId="bc337585b26e8d6c" providerId="LiveId" clId="{8CFA3AD3-D3D5-40E6-981C-52510D7F4BFE}" dt="2020-07-09T15:06:05.313" v="14059" actId="20577"/>
          <ac:spMkLst>
            <pc:docMk/>
            <pc:sldMk cId="3588511574" sldId="290"/>
            <ac:spMk id="26" creationId="{73FB97FA-78DB-484B-B310-4C5BA29BD101}"/>
          </ac:spMkLst>
        </pc:spChg>
        <pc:spChg chg="add mod">
          <ac:chgData name="Chris Johnson" userId="bc337585b26e8d6c" providerId="LiveId" clId="{8CFA3AD3-D3D5-40E6-981C-52510D7F4BFE}" dt="2020-07-09T15:06:20.021" v="14088" actId="20577"/>
          <ac:spMkLst>
            <pc:docMk/>
            <pc:sldMk cId="3588511574" sldId="290"/>
            <ac:spMk id="27" creationId="{02F70E77-1B17-47E8-87F4-CC70F4F98BD7}"/>
          </ac:spMkLst>
        </pc:spChg>
        <pc:spChg chg="add mod">
          <ac:chgData name="Chris Johnson" userId="bc337585b26e8d6c" providerId="LiveId" clId="{8CFA3AD3-D3D5-40E6-981C-52510D7F4BFE}" dt="2020-07-09T15:05:42.091" v="14053" actId="20577"/>
          <ac:spMkLst>
            <pc:docMk/>
            <pc:sldMk cId="3588511574" sldId="290"/>
            <ac:spMk id="28" creationId="{5F0FCA9B-DF0A-4A7C-AF57-CFC290E23153}"/>
          </ac:spMkLst>
        </pc:spChg>
      </pc:sldChg>
      <pc:sldChg chg="addSp delSp modSp add mod modNotesTx">
        <pc:chgData name="Chris Johnson" userId="bc337585b26e8d6c" providerId="LiveId" clId="{8CFA3AD3-D3D5-40E6-981C-52510D7F4BFE}" dt="2020-07-09T15:18:38.799" v="15282" actId="14100"/>
        <pc:sldMkLst>
          <pc:docMk/>
          <pc:sldMk cId="2448067866" sldId="291"/>
        </pc:sldMkLst>
        <pc:spChg chg="mod">
          <ac:chgData name="Chris Johnson" userId="bc337585b26e8d6c" providerId="LiveId" clId="{8CFA3AD3-D3D5-40E6-981C-52510D7F4BFE}" dt="2020-07-09T15:12:41.702" v="15198" actId="20577"/>
          <ac:spMkLst>
            <pc:docMk/>
            <pc:sldMk cId="2448067866" sldId="291"/>
            <ac:spMk id="2" creationId="{F4C9EAF1-21C9-4453-B31C-B42A0A088A73}"/>
          </ac:spMkLst>
        </pc:spChg>
        <pc:spChg chg="mod">
          <ac:chgData name="Chris Johnson" userId="bc337585b26e8d6c" providerId="LiveId" clId="{8CFA3AD3-D3D5-40E6-981C-52510D7F4BFE}" dt="2020-07-09T15:09:55.684" v="14486" actId="20577"/>
          <ac:spMkLst>
            <pc:docMk/>
            <pc:sldMk cId="2448067866" sldId="291"/>
            <ac:spMk id="3" creationId="{C2288EE4-53A7-4294-A1A5-23B9064759F0}"/>
          </ac:spMkLst>
        </pc:spChg>
        <pc:spChg chg="del">
          <ac:chgData name="Chris Johnson" userId="bc337585b26e8d6c" providerId="LiveId" clId="{8CFA3AD3-D3D5-40E6-981C-52510D7F4BFE}" dt="2020-07-09T15:07:16.958" v="14157" actId="478"/>
          <ac:spMkLst>
            <pc:docMk/>
            <pc:sldMk cId="2448067866" sldId="291"/>
            <ac:spMk id="4" creationId="{4AB9D713-88FE-451C-9BF0-60B5C452B508}"/>
          </ac:spMkLst>
        </pc:spChg>
        <pc:spChg chg="add mod">
          <ac:chgData name="Chris Johnson" userId="bc337585b26e8d6c" providerId="LiveId" clId="{8CFA3AD3-D3D5-40E6-981C-52510D7F4BFE}" dt="2020-07-09T15:17:33.159" v="15266" actId="1076"/>
          <ac:spMkLst>
            <pc:docMk/>
            <pc:sldMk cId="2448067866" sldId="291"/>
            <ac:spMk id="5" creationId="{213EFBA1-6FA5-4AE2-BCFF-297C0CF01942}"/>
          </ac:spMkLst>
        </pc:spChg>
        <pc:spChg chg="add del mod">
          <ac:chgData name="Chris Johnson" userId="bc337585b26e8d6c" providerId="LiveId" clId="{8CFA3AD3-D3D5-40E6-981C-52510D7F4BFE}" dt="2020-07-09T15:17:10.687" v="15261" actId="478"/>
          <ac:spMkLst>
            <pc:docMk/>
            <pc:sldMk cId="2448067866" sldId="291"/>
            <ac:spMk id="6" creationId="{747E59F4-6C63-452A-9855-B97413608483}"/>
          </ac:spMkLst>
        </pc:spChg>
        <pc:spChg chg="add del">
          <ac:chgData name="Chris Johnson" userId="bc337585b26e8d6c" providerId="LiveId" clId="{8CFA3AD3-D3D5-40E6-981C-52510D7F4BFE}" dt="2020-07-09T15:17:07.949" v="15260" actId="478"/>
          <ac:spMkLst>
            <pc:docMk/>
            <pc:sldMk cId="2448067866" sldId="291"/>
            <ac:spMk id="7" creationId="{780FD63D-66ED-4886-A3A0-3B6CF3B35D43}"/>
          </ac:spMkLst>
        </pc:spChg>
        <pc:spChg chg="add mod">
          <ac:chgData name="Chris Johnson" userId="bc337585b26e8d6c" providerId="LiveId" clId="{8CFA3AD3-D3D5-40E6-981C-52510D7F4BFE}" dt="2020-07-09T15:18:20.493" v="15278" actId="14100"/>
          <ac:spMkLst>
            <pc:docMk/>
            <pc:sldMk cId="2448067866" sldId="291"/>
            <ac:spMk id="8" creationId="{2BBBF050-DA7C-431F-95BE-E895EA4A7CE0}"/>
          </ac:spMkLst>
        </pc:spChg>
        <pc:spChg chg="del">
          <ac:chgData name="Chris Johnson" userId="bc337585b26e8d6c" providerId="LiveId" clId="{8CFA3AD3-D3D5-40E6-981C-52510D7F4BFE}" dt="2020-07-09T15:07:02.738" v="14149" actId="478"/>
          <ac:spMkLst>
            <pc:docMk/>
            <pc:sldMk cId="2448067866" sldId="291"/>
            <ac:spMk id="15" creationId="{B2D61794-5B11-42F5-9AD9-4C164717412E}"/>
          </ac:spMkLst>
        </pc:spChg>
        <pc:spChg chg="del">
          <ac:chgData name="Chris Johnson" userId="bc337585b26e8d6c" providerId="LiveId" clId="{8CFA3AD3-D3D5-40E6-981C-52510D7F4BFE}" dt="2020-07-09T15:07:02.738" v="14149" actId="478"/>
          <ac:spMkLst>
            <pc:docMk/>
            <pc:sldMk cId="2448067866" sldId="291"/>
            <ac:spMk id="16" creationId="{7B74176E-C715-4315-A2EE-ABD61C77BB8F}"/>
          </ac:spMkLst>
        </pc:spChg>
        <pc:spChg chg="del">
          <ac:chgData name="Chris Johnson" userId="bc337585b26e8d6c" providerId="LiveId" clId="{8CFA3AD3-D3D5-40E6-981C-52510D7F4BFE}" dt="2020-07-09T15:07:02.738" v="14149" actId="478"/>
          <ac:spMkLst>
            <pc:docMk/>
            <pc:sldMk cId="2448067866" sldId="291"/>
            <ac:spMk id="17" creationId="{7BA28035-A69C-421D-AB58-3ABE8D852E14}"/>
          </ac:spMkLst>
        </pc:spChg>
        <pc:spChg chg="del">
          <ac:chgData name="Chris Johnson" userId="bc337585b26e8d6c" providerId="LiveId" clId="{8CFA3AD3-D3D5-40E6-981C-52510D7F4BFE}" dt="2020-07-09T15:07:02.738" v="14149" actId="478"/>
          <ac:spMkLst>
            <pc:docMk/>
            <pc:sldMk cId="2448067866" sldId="291"/>
            <ac:spMk id="18" creationId="{555B8EDF-89C8-4257-8E04-DCC13B0C662F}"/>
          </ac:spMkLst>
        </pc:spChg>
        <pc:spChg chg="del">
          <ac:chgData name="Chris Johnson" userId="bc337585b26e8d6c" providerId="LiveId" clId="{8CFA3AD3-D3D5-40E6-981C-52510D7F4BFE}" dt="2020-07-09T15:07:02.738" v="14149" actId="478"/>
          <ac:spMkLst>
            <pc:docMk/>
            <pc:sldMk cId="2448067866" sldId="291"/>
            <ac:spMk id="19" creationId="{0640086A-E8E5-4134-A3CA-A2C0D45AEC40}"/>
          </ac:spMkLst>
        </pc:spChg>
        <pc:spChg chg="del">
          <ac:chgData name="Chris Johnson" userId="bc337585b26e8d6c" providerId="LiveId" clId="{8CFA3AD3-D3D5-40E6-981C-52510D7F4BFE}" dt="2020-07-09T15:07:02.738" v="14149" actId="478"/>
          <ac:spMkLst>
            <pc:docMk/>
            <pc:sldMk cId="2448067866" sldId="291"/>
            <ac:spMk id="20" creationId="{1ABD01CA-A0B3-4835-ABC5-BC629C9CF824}"/>
          </ac:spMkLst>
        </pc:spChg>
        <pc:spChg chg="del">
          <ac:chgData name="Chris Johnson" userId="bc337585b26e8d6c" providerId="LiveId" clId="{8CFA3AD3-D3D5-40E6-981C-52510D7F4BFE}" dt="2020-07-09T15:07:08.181" v="14150" actId="478"/>
          <ac:spMkLst>
            <pc:docMk/>
            <pc:sldMk cId="2448067866" sldId="291"/>
            <ac:spMk id="21" creationId="{9BB69812-9E40-47A0-8340-EF3F51E7CCBB}"/>
          </ac:spMkLst>
        </pc:spChg>
        <pc:spChg chg="del">
          <ac:chgData name="Chris Johnson" userId="bc337585b26e8d6c" providerId="LiveId" clId="{8CFA3AD3-D3D5-40E6-981C-52510D7F4BFE}" dt="2020-07-09T15:07:11.473" v="14152" actId="478"/>
          <ac:spMkLst>
            <pc:docMk/>
            <pc:sldMk cId="2448067866" sldId="291"/>
            <ac:spMk id="22" creationId="{8A15C7AB-79A3-45E0-98F0-4CA2565B9938}"/>
          </ac:spMkLst>
        </pc:spChg>
        <pc:spChg chg="del">
          <ac:chgData name="Chris Johnson" userId="bc337585b26e8d6c" providerId="LiveId" clId="{8CFA3AD3-D3D5-40E6-981C-52510D7F4BFE}" dt="2020-07-09T15:07:13.676" v="14154" actId="478"/>
          <ac:spMkLst>
            <pc:docMk/>
            <pc:sldMk cId="2448067866" sldId="291"/>
            <ac:spMk id="23" creationId="{88A96F81-2954-48EC-99B0-6A67C00FBB2E}"/>
          </ac:spMkLst>
        </pc:spChg>
        <pc:spChg chg="del">
          <ac:chgData name="Chris Johnson" userId="bc337585b26e8d6c" providerId="LiveId" clId="{8CFA3AD3-D3D5-40E6-981C-52510D7F4BFE}" dt="2020-07-09T15:07:15.977" v="14156" actId="478"/>
          <ac:spMkLst>
            <pc:docMk/>
            <pc:sldMk cId="2448067866" sldId="291"/>
            <ac:spMk id="24" creationId="{03197E3E-F810-4AE2-A5FA-E663402BE5C1}"/>
          </ac:spMkLst>
        </pc:spChg>
        <pc:spChg chg="del">
          <ac:chgData name="Chris Johnson" userId="bc337585b26e8d6c" providerId="LiveId" clId="{8CFA3AD3-D3D5-40E6-981C-52510D7F4BFE}" dt="2020-07-09T15:06:59.241" v="14148" actId="478"/>
          <ac:spMkLst>
            <pc:docMk/>
            <pc:sldMk cId="2448067866" sldId="291"/>
            <ac:spMk id="25" creationId="{B5D47650-3837-49E2-ACB5-C53B6EE57459}"/>
          </ac:spMkLst>
        </pc:spChg>
        <pc:spChg chg="del">
          <ac:chgData name="Chris Johnson" userId="bc337585b26e8d6c" providerId="LiveId" clId="{8CFA3AD3-D3D5-40E6-981C-52510D7F4BFE}" dt="2020-07-09T15:07:10.348" v="14151" actId="478"/>
          <ac:spMkLst>
            <pc:docMk/>
            <pc:sldMk cId="2448067866" sldId="291"/>
            <ac:spMk id="26" creationId="{73FB97FA-78DB-484B-B310-4C5BA29BD101}"/>
          </ac:spMkLst>
        </pc:spChg>
        <pc:spChg chg="del">
          <ac:chgData name="Chris Johnson" userId="bc337585b26e8d6c" providerId="LiveId" clId="{8CFA3AD3-D3D5-40E6-981C-52510D7F4BFE}" dt="2020-07-09T15:07:12.874" v="14153" actId="478"/>
          <ac:spMkLst>
            <pc:docMk/>
            <pc:sldMk cId="2448067866" sldId="291"/>
            <ac:spMk id="27" creationId="{02F70E77-1B17-47E8-87F4-CC70F4F98BD7}"/>
          </ac:spMkLst>
        </pc:spChg>
        <pc:spChg chg="del">
          <ac:chgData name="Chris Johnson" userId="bc337585b26e8d6c" providerId="LiveId" clId="{8CFA3AD3-D3D5-40E6-981C-52510D7F4BFE}" dt="2020-07-09T15:07:15.126" v="14155" actId="478"/>
          <ac:spMkLst>
            <pc:docMk/>
            <pc:sldMk cId="2448067866" sldId="291"/>
            <ac:spMk id="28" creationId="{5F0FCA9B-DF0A-4A7C-AF57-CFC290E23153}"/>
          </ac:spMkLst>
        </pc:spChg>
        <pc:spChg chg="add mod">
          <ac:chgData name="Chris Johnson" userId="bc337585b26e8d6c" providerId="LiveId" clId="{8CFA3AD3-D3D5-40E6-981C-52510D7F4BFE}" dt="2020-07-09T15:13:56.999" v="15234" actId="1076"/>
          <ac:spMkLst>
            <pc:docMk/>
            <pc:sldMk cId="2448067866" sldId="291"/>
            <ac:spMk id="29" creationId="{2225AB2B-59B9-449B-ADA6-86AA09A3F841}"/>
          </ac:spMkLst>
        </pc:spChg>
        <pc:spChg chg="add mod">
          <ac:chgData name="Chris Johnson" userId="bc337585b26e8d6c" providerId="LiveId" clId="{8CFA3AD3-D3D5-40E6-981C-52510D7F4BFE}" dt="2020-07-09T15:14:11.113" v="15235" actId="1076"/>
          <ac:spMkLst>
            <pc:docMk/>
            <pc:sldMk cId="2448067866" sldId="291"/>
            <ac:spMk id="30" creationId="{D13D41FE-9817-4729-9F95-BB67009CDC14}"/>
          </ac:spMkLst>
        </pc:spChg>
        <pc:spChg chg="add mod">
          <ac:chgData name="Chris Johnson" userId="bc337585b26e8d6c" providerId="LiveId" clId="{8CFA3AD3-D3D5-40E6-981C-52510D7F4BFE}" dt="2020-07-09T15:14:19.809" v="15236" actId="1076"/>
          <ac:spMkLst>
            <pc:docMk/>
            <pc:sldMk cId="2448067866" sldId="291"/>
            <ac:spMk id="31" creationId="{777D4C3E-478A-4E55-9C7E-08C60DDE499A}"/>
          </ac:spMkLst>
        </pc:spChg>
        <pc:spChg chg="add mod">
          <ac:chgData name="Chris Johnson" userId="bc337585b26e8d6c" providerId="LiveId" clId="{8CFA3AD3-D3D5-40E6-981C-52510D7F4BFE}" dt="2020-07-09T15:14:24.531" v="15237" actId="1076"/>
          <ac:spMkLst>
            <pc:docMk/>
            <pc:sldMk cId="2448067866" sldId="291"/>
            <ac:spMk id="32" creationId="{6EC59B44-466E-409B-8101-7E2B1B109495}"/>
          </ac:spMkLst>
        </pc:spChg>
        <pc:spChg chg="add mod">
          <ac:chgData name="Chris Johnson" userId="bc337585b26e8d6c" providerId="LiveId" clId="{8CFA3AD3-D3D5-40E6-981C-52510D7F4BFE}" dt="2020-07-09T15:13:47.692" v="15231" actId="20577"/>
          <ac:spMkLst>
            <pc:docMk/>
            <pc:sldMk cId="2448067866" sldId="291"/>
            <ac:spMk id="33" creationId="{D746A22C-B538-4ECA-ABA0-AA0A97A4A7B9}"/>
          </ac:spMkLst>
        </pc:spChg>
        <pc:spChg chg="add mod">
          <ac:chgData name="Chris Johnson" userId="bc337585b26e8d6c" providerId="LiveId" clId="{8CFA3AD3-D3D5-40E6-981C-52510D7F4BFE}" dt="2020-07-09T15:16:56.057" v="15258" actId="1076"/>
          <ac:spMkLst>
            <pc:docMk/>
            <pc:sldMk cId="2448067866" sldId="291"/>
            <ac:spMk id="34" creationId="{188DC7F0-F962-4253-BD5E-DB43B394F380}"/>
          </ac:spMkLst>
        </pc:spChg>
        <pc:spChg chg="add del mod">
          <ac:chgData name="Chris Johnson" userId="bc337585b26e8d6c" providerId="LiveId" clId="{8CFA3AD3-D3D5-40E6-981C-52510D7F4BFE}" dt="2020-07-09T15:17:12.526" v="15262" actId="478"/>
          <ac:spMkLst>
            <pc:docMk/>
            <pc:sldMk cId="2448067866" sldId="291"/>
            <ac:spMk id="35" creationId="{74FBEE61-DAB4-4343-A738-03D74B6C8D6C}"/>
          </ac:spMkLst>
        </pc:spChg>
        <pc:spChg chg="add mod">
          <ac:chgData name="Chris Johnson" userId="bc337585b26e8d6c" providerId="LiveId" clId="{8CFA3AD3-D3D5-40E6-981C-52510D7F4BFE}" dt="2020-07-09T15:18:23.094" v="15279" actId="14100"/>
          <ac:spMkLst>
            <pc:docMk/>
            <pc:sldMk cId="2448067866" sldId="291"/>
            <ac:spMk id="36" creationId="{C5FF574E-6082-41A3-91CC-0AA040214C02}"/>
          </ac:spMkLst>
        </pc:spChg>
        <pc:spChg chg="add mod">
          <ac:chgData name="Chris Johnson" userId="bc337585b26e8d6c" providerId="LiveId" clId="{8CFA3AD3-D3D5-40E6-981C-52510D7F4BFE}" dt="2020-07-09T15:18:38.799" v="15282" actId="14100"/>
          <ac:spMkLst>
            <pc:docMk/>
            <pc:sldMk cId="2448067866" sldId="291"/>
            <ac:spMk id="37" creationId="{D814EA1B-198B-4AB5-83F2-ED6536895FC8}"/>
          </ac:spMkLst>
        </pc:spChg>
      </pc:sldChg>
      <pc:sldChg chg="delSp modSp add mod modNotesTx">
        <pc:chgData name="Chris Johnson" userId="bc337585b26e8d6c" providerId="LiveId" clId="{8CFA3AD3-D3D5-40E6-981C-52510D7F4BFE}" dt="2020-07-09T15:35:33.273" v="15918" actId="20577"/>
        <pc:sldMkLst>
          <pc:docMk/>
          <pc:sldMk cId="1890200946" sldId="292"/>
        </pc:sldMkLst>
        <pc:spChg chg="mod">
          <ac:chgData name="Chris Johnson" userId="bc337585b26e8d6c" providerId="LiveId" clId="{8CFA3AD3-D3D5-40E6-981C-52510D7F4BFE}" dt="2020-07-09T15:19:26.698" v="15307" actId="20577"/>
          <ac:spMkLst>
            <pc:docMk/>
            <pc:sldMk cId="1890200946" sldId="292"/>
            <ac:spMk id="2" creationId="{F4C9EAF1-21C9-4453-B31C-B42A0A088A73}"/>
          </ac:spMkLst>
        </pc:spChg>
        <pc:spChg chg="mod">
          <ac:chgData name="Chris Johnson" userId="bc337585b26e8d6c" providerId="LiveId" clId="{8CFA3AD3-D3D5-40E6-981C-52510D7F4BFE}" dt="2020-07-09T15:34:52.085" v="15754" actId="20577"/>
          <ac:spMkLst>
            <pc:docMk/>
            <pc:sldMk cId="1890200946" sldId="292"/>
            <ac:spMk id="3" creationId="{C2288EE4-53A7-4294-A1A5-23B9064759F0}"/>
          </ac:spMkLst>
        </pc:spChg>
        <pc:spChg chg="del">
          <ac:chgData name="Chris Johnson" userId="bc337585b26e8d6c" providerId="LiveId" clId="{8CFA3AD3-D3D5-40E6-981C-52510D7F4BFE}" dt="2020-07-09T15:19:35.475" v="15308" actId="478"/>
          <ac:spMkLst>
            <pc:docMk/>
            <pc:sldMk cId="1890200946" sldId="292"/>
            <ac:spMk id="5" creationId="{213EFBA1-6FA5-4AE2-BCFF-297C0CF01942}"/>
          </ac:spMkLst>
        </pc:spChg>
        <pc:spChg chg="del">
          <ac:chgData name="Chris Johnson" userId="bc337585b26e8d6c" providerId="LiveId" clId="{8CFA3AD3-D3D5-40E6-981C-52510D7F4BFE}" dt="2020-07-09T15:19:35.475" v="15308" actId="478"/>
          <ac:spMkLst>
            <pc:docMk/>
            <pc:sldMk cId="1890200946" sldId="292"/>
            <ac:spMk id="8" creationId="{2BBBF050-DA7C-431F-95BE-E895EA4A7CE0}"/>
          </ac:spMkLst>
        </pc:spChg>
        <pc:spChg chg="del">
          <ac:chgData name="Chris Johnson" userId="bc337585b26e8d6c" providerId="LiveId" clId="{8CFA3AD3-D3D5-40E6-981C-52510D7F4BFE}" dt="2020-07-09T15:19:35.475" v="15308" actId="478"/>
          <ac:spMkLst>
            <pc:docMk/>
            <pc:sldMk cId="1890200946" sldId="292"/>
            <ac:spMk id="29" creationId="{2225AB2B-59B9-449B-ADA6-86AA09A3F841}"/>
          </ac:spMkLst>
        </pc:spChg>
        <pc:spChg chg="del">
          <ac:chgData name="Chris Johnson" userId="bc337585b26e8d6c" providerId="LiveId" clId="{8CFA3AD3-D3D5-40E6-981C-52510D7F4BFE}" dt="2020-07-09T15:19:35.475" v="15308" actId="478"/>
          <ac:spMkLst>
            <pc:docMk/>
            <pc:sldMk cId="1890200946" sldId="292"/>
            <ac:spMk id="30" creationId="{D13D41FE-9817-4729-9F95-BB67009CDC14}"/>
          </ac:spMkLst>
        </pc:spChg>
        <pc:spChg chg="del">
          <ac:chgData name="Chris Johnson" userId="bc337585b26e8d6c" providerId="LiveId" clId="{8CFA3AD3-D3D5-40E6-981C-52510D7F4BFE}" dt="2020-07-09T15:19:35.475" v="15308" actId="478"/>
          <ac:spMkLst>
            <pc:docMk/>
            <pc:sldMk cId="1890200946" sldId="292"/>
            <ac:spMk id="31" creationId="{777D4C3E-478A-4E55-9C7E-08C60DDE499A}"/>
          </ac:spMkLst>
        </pc:spChg>
        <pc:spChg chg="del">
          <ac:chgData name="Chris Johnson" userId="bc337585b26e8d6c" providerId="LiveId" clId="{8CFA3AD3-D3D5-40E6-981C-52510D7F4BFE}" dt="2020-07-09T15:19:35.475" v="15308" actId="478"/>
          <ac:spMkLst>
            <pc:docMk/>
            <pc:sldMk cId="1890200946" sldId="292"/>
            <ac:spMk id="32" creationId="{6EC59B44-466E-409B-8101-7E2B1B109495}"/>
          </ac:spMkLst>
        </pc:spChg>
        <pc:spChg chg="del">
          <ac:chgData name="Chris Johnson" userId="bc337585b26e8d6c" providerId="LiveId" clId="{8CFA3AD3-D3D5-40E6-981C-52510D7F4BFE}" dt="2020-07-09T15:19:35.475" v="15308" actId="478"/>
          <ac:spMkLst>
            <pc:docMk/>
            <pc:sldMk cId="1890200946" sldId="292"/>
            <ac:spMk id="33" creationId="{D746A22C-B538-4ECA-ABA0-AA0A97A4A7B9}"/>
          </ac:spMkLst>
        </pc:spChg>
        <pc:spChg chg="del">
          <ac:chgData name="Chris Johnson" userId="bc337585b26e8d6c" providerId="LiveId" clId="{8CFA3AD3-D3D5-40E6-981C-52510D7F4BFE}" dt="2020-07-09T15:19:35.475" v="15308" actId="478"/>
          <ac:spMkLst>
            <pc:docMk/>
            <pc:sldMk cId="1890200946" sldId="292"/>
            <ac:spMk id="34" creationId="{188DC7F0-F962-4253-BD5E-DB43B394F380}"/>
          </ac:spMkLst>
        </pc:spChg>
        <pc:spChg chg="del">
          <ac:chgData name="Chris Johnson" userId="bc337585b26e8d6c" providerId="LiveId" clId="{8CFA3AD3-D3D5-40E6-981C-52510D7F4BFE}" dt="2020-07-09T15:19:35.475" v="15308" actId="478"/>
          <ac:spMkLst>
            <pc:docMk/>
            <pc:sldMk cId="1890200946" sldId="292"/>
            <ac:spMk id="36" creationId="{C5FF574E-6082-41A3-91CC-0AA040214C02}"/>
          </ac:spMkLst>
        </pc:spChg>
        <pc:spChg chg="del">
          <ac:chgData name="Chris Johnson" userId="bc337585b26e8d6c" providerId="LiveId" clId="{8CFA3AD3-D3D5-40E6-981C-52510D7F4BFE}" dt="2020-07-09T15:19:35.475" v="15308" actId="478"/>
          <ac:spMkLst>
            <pc:docMk/>
            <pc:sldMk cId="1890200946" sldId="292"/>
            <ac:spMk id="37" creationId="{D814EA1B-198B-4AB5-83F2-ED6536895FC8}"/>
          </ac:spMkLst>
        </pc:spChg>
      </pc:sldChg>
      <pc:sldChg chg="addSp delSp modSp add mod">
        <pc:chgData name="Chris Johnson" userId="bc337585b26e8d6c" providerId="LiveId" clId="{8CFA3AD3-D3D5-40E6-981C-52510D7F4BFE}" dt="2020-07-09T15:59:41.681" v="16724" actId="20577"/>
        <pc:sldMkLst>
          <pc:docMk/>
          <pc:sldMk cId="3823772602" sldId="293"/>
        </pc:sldMkLst>
        <pc:spChg chg="add mod">
          <ac:chgData name="Chris Johnson" userId="bc337585b26e8d6c" providerId="LiveId" clId="{8CFA3AD3-D3D5-40E6-981C-52510D7F4BFE}" dt="2020-07-09T15:58:27.716" v="16611" actId="14100"/>
          <ac:spMkLst>
            <pc:docMk/>
            <pc:sldMk cId="3823772602" sldId="293"/>
            <ac:spMk id="5" creationId="{BC3CAE0A-82DB-4986-A707-B2797C765827}"/>
          </ac:spMkLst>
        </pc:spChg>
        <pc:spChg chg="add mod">
          <ac:chgData name="Chris Johnson" userId="bc337585b26e8d6c" providerId="LiveId" clId="{8CFA3AD3-D3D5-40E6-981C-52510D7F4BFE}" dt="2020-07-09T15:58:45.014" v="16614" actId="14100"/>
          <ac:spMkLst>
            <pc:docMk/>
            <pc:sldMk cId="3823772602" sldId="293"/>
            <ac:spMk id="11" creationId="{ED9E9BD4-DC39-458F-98FD-12689301CA46}"/>
          </ac:spMkLst>
        </pc:spChg>
        <pc:spChg chg="add mod">
          <ac:chgData name="Chris Johnson" userId="bc337585b26e8d6c" providerId="LiveId" clId="{8CFA3AD3-D3D5-40E6-981C-52510D7F4BFE}" dt="2020-07-09T15:59:24.979" v="16666" actId="14100"/>
          <ac:spMkLst>
            <pc:docMk/>
            <pc:sldMk cId="3823772602" sldId="293"/>
            <ac:spMk id="12" creationId="{FCEC6F3B-6EBB-4B56-9AF3-9C501DE9441B}"/>
          </ac:spMkLst>
        </pc:spChg>
        <pc:spChg chg="add mod">
          <ac:chgData name="Chris Johnson" userId="bc337585b26e8d6c" providerId="LiveId" clId="{8CFA3AD3-D3D5-40E6-981C-52510D7F4BFE}" dt="2020-07-09T15:59:41.681" v="16724" actId="20577"/>
          <ac:spMkLst>
            <pc:docMk/>
            <pc:sldMk cId="3823772602" sldId="293"/>
            <ac:spMk id="13" creationId="{B6DF4F30-5379-4F44-AE31-AD9ECB4E4F95}"/>
          </ac:spMkLst>
        </pc:spChg>
        <pc:picChg chg="add mod">
          <ac:chgData name="Chris Johnson" userId="bc337585b26e8d6c" providerId="LiveId" clId="{8CFA3AD3-D3D5-40E6-981C-52510D7F4BFE}" dt="2020-07-09T15:58:16.884" v="16607" actId="1076"/>
          <ac:picMkLst>
            <pc:docMk/>
            <pc:sldMk cId="3823772602" sldId="293"/>
            <ac:picMk id="3" creationId="{ECD465E5-72ED-4CDA-AAB6-26BEC6A0B510}"/>
          </ac:picMkLst>
        </pc:picChg>
        <pc:picChg chg="add mod">
          <ac:chgData name="Chris Johnson" userId="bc337585b26e8d6c" providerId="LiveId" clId="{8CFA3AD3-D3D5-40E6-981C-52510D7F4BFE}" dt="2020-07-09T15:53:19.330" v="16302" actId="1076"/>
          <ac:picMkLst>
            <pc:docMk/>
            <pc:sldMk cId="3823772602" sldId="293"/>
            <ac:picMk id="4" creationId="{9CB9E455-DD9A-4384-9EA8-3D7B2FD17DF3}"/>
          </ac:picMkLst>
        </pc:picChg>
        <pc:picChg chg="del">
          <ac:chgData name="Chris Johnson" userId="bc337585b26e8d6c" providerId="LiveId" clId="{8CFA3AD3-D3D5-40E6-981C-52510D7F4BFE}" dt="2020-07-09T15:51:45.603" v="16296" actId="478"/>
          <ac:picMkLst>
            <pc:docMk/>
            <pc:sldMk cId="3823772602" sldId="293"/>
            <ac:picMk id="6" creationId="{112D43B6-394E-49F5-9845-659003133346}"/>
          </ac:picMkLst>
        </pc:picChg>
        <pc:picChg chg="del">
          <ac:chgData name="Chris Johnson" userId="bc337585b26e8d6c" providerId="LiveId" clId="{8CFA3AD3-D3D5-40E6-981C-52510D7F4BFE}" dt="2020-07-09T15:51:47.275" v="16297" actId="478"/>
          <ac:picMkLst>
            <pc:docMk/>
            <pc:sldMk cId="3823772602" sldId="293"/>
            <ac:picMk id="7" creationId="{09105CAB-0A3E-48BB-985A-04969539231F}"/>
          </ac:picMkLst>
        </pc:picChg>
        <pc:picChg chg="del">
          <ac:chgData name="Chris Johnson" userId="bc337585b26e8d6c" providerId="LiveId" clId="{8CFA3AD3-D3D5-40E6-981C-52510D7F4BFE}" dt="2020-07-09T15:51:47.788" v="16298" actId="478"/>
          <ac:picMkLst>
            <pc:docMk/>
            <pc:sldMk cId="3823772602" sldId="293"/>
            <ac:picMk id="9" creationId="{5C1B5D9C-F43E-478E-8BCD-9CFCCB173BAA}"/>
          </ac:picMkLst>
        </pc:picChg>
        <pc:cxnChg chg="add mod">
          <ac:chgData name="Chris Johnson" userId="bc337585b26e8d6c" providerId="LiveId" clId="{8CFA3AD3-D3D5-40E6-981C-52510D7F4BFE}" dt="2020-07-09T15:54:51.270" v="16313" actId="13822"/>
          <ac:cxnSpMkLst>
            <pc:docMk/>
            <pc:sldMk cId="3823772602" sldId="293"/>
            <ac:cxnSpMk id="10" creationId="{7D1C449A-652F-4A92-9D1A-3428C54E9CD0}"/>
          </ac:cxnSpMkLst>
        </pc:cxnChg>
      </pc:sldChg>
      <pc:sldChg chg="delSp add del mod">
        <pc:chgData name="Chris Johnson" userId="bc337585b26e8d6c" providerId="LiveId" clId="{8CFA3AD3-D3D5-40E6-981C-52510D7F4BFE}" dt="2020-07-09T16:02:42.602" v="16744" actId="47"/>
        <pc:sldMkLst>
          <pc:docMk/>
          <pc:sldMk cId="3881912492" sldId="294"/>
        </pc:sldMkLst>
        <pc:picChg chg="del">
          <ac:chgData name="Chris Johnson" userId="bc337585b26e8d6c" providerId="LiveId" clId="{8CFA3AD3-D3D5-40E6-981C-52510D7F4BFE}" dt="2020-07-09T16:02:32.711" v="16742" actId="478"/>
          <ac:picMkLst>
            <pc:docMk/>
            <pc:sldMk cId="3881912492" sldId="294"/>
            <ac:picMk id="4" creationId="{C0B4AF39-9D4C-4E06-9780-EB23C8B7F1F3}"/>
          </ac:picMkLst>
        </pc:picChg>
        <pc:picChg chg="del">
          <ac:chgData name="Chris Johnson" userId="bc337585b26e8d6c" providerId="LiveId" clId="{8CFA3AD3-D3D5-40E6-981C-52510D7F4BFE}" dt="2020-07-09T16:02:32.119" v="16741" actId="478"/>
          <ac:picMkLst>
            <pc:docMk/>
            <pc:sldMk cId="3881912492" sldId="294"/>
            <ac:picMk id="5" creationId="{CC5EB194-4863-4E34-8578-2DE51598A6BA}"/>
          </ac:picMkLst>
        </pc:picChg>
      </pc:sldChg>
      <pc:sldChg chg="add modNotesTx">
        <pc:chgData name="Chris Johnson" userId="bc337585b26e8d6c" providerId="LiveId" clId="{8CFA3AD3-D3D5-40E6-981C-52510D7F4BFE}" dt="2020-07-09T16:15:56.318" v="18351" actId="20577"/>
        <pc:sldMkLst>
          <pc:docMk/>
          <pc:sldMk cId="3845224412" sldId="295"/>
        </pc:sldMkLst>
      </pc:sldChg>
      <pc:sldChg chg="addSp delSp modSp add mod modNotesTx">
        <pc:chgData name="Chris Johnson" userId="bc337585b26e8d6c" providerId="LiveId" clId="{8CFA3AD3-D3D5-40E6-981C-52510D7F4BFE}" dt="2020-07-09T16:13:07.644" v="17925" actId="20577"/>
        <pc:sldMkLst>
          <pc:docMk/>
          <pc:sldMk cId="1880726396" sldId="296"/>
        </pc:sldMkLst>
        <pc:spChg chg="add mod">
          <ac:chgData name="Chris Johnson" userId="bc337585b26e8d6c" providerId="LiveId" clId="{8CFA3AD3-D3D5-40E6-981C-52510D7F4BFE}" dt="2020-07-09T16:12:11.193" v="17699" actId="1076"/>
          <ac:spMkLst>
            <pc:docMk/>
            <pc:sldMk cId="1880726396" sldId="296"/>
            <ac:spMk id="10" creationId="{064BD201-EB40-47FE-9DB1-EBA0A0DCB307}"/>
          </ac:spMkLst>
        </pc:spChg>
        <pc:picChg chg="del">
          <ac:chgData name="Chris Johnson" userId="bc337585b26e8d6c" providerId="LiveId" clId="{8CFA3AD3-D3D5-40E6-981C-52510D7F4BFE}" dt="2020-07-09T16:10:50.731" v="17557" actId="478"/>
          <ac:picMkLst>
            <pc:docMk/>
            <pc:sldMk cId="1880726396" sldId="296"/>
            <ac:picMk id="6" creationId="{13A3A7F0-5553-4471-856C-364C33598229}"/>
          </ac:picMkLst>
        </pc:picChg>
        <pc:picChg chg="mod">
          <ac:chgData name="Chris Johnson" userId="bc337585b26e8d6c" providerId="LiveId" clId="{8CFA3AD3-D3D5-40E6-981C-52510D7F4BFE}" dt="2020-07-09T16:12:14.929" v="17700" actId="1076"/>
          <ac:picMkLst>
            <pc:docMk/>
            <pc:sldMk cId="1880726396" sldId="296"/>
            <ac:picMk id="7" creationId="{20CE61D4-A4DB-4393-80A1-363A4615DBFD}"/>
          </ac:picMkLst>
        </pc:picChg>
        <pc:picChg chg="mod">
          <ac:chgData name="Chris Johnson" userId="bc337585b26e8d6c" providerId="LiveId" clId="{8CFA3AD3-D3D5-40E6-981C-52510D7F4BFE}" dt="2020-07-09T16:12:18.737" v="17701" actId="1076"/>
          <ac:picMkLst>
            <pc:docMk/>
            <pc:sldMk cId="1880726396" sldId="296"/>
            <ac:picMk id="8" creationId="{1992D118-0505-483A-95E1-C0987B4EAAAE}"/>
          </ac:picMkLst>
        </pc:picChg>
        <pc:picChg chg="mod">
          <ac:chgData name="Chris Johnson" userId="bc337585b26e8d6c" providerId="LiveId" clId="{8CFA3AD3-D3D5-40E6-981C-52510D7F4BFE}" dt="2020-07-09T16:12:21.313" v="17702" actId="1076"/>
          <ac:picMkLst>
            <pc:docMk/>
            <pc:sldMk cId="1880726396" sldId="296"/>
            <ac:picMk id="9" creationId="{7E31985F-74A2-460A-92A0-48BFA53529B9}"/>
          </ac:picMkLst>
        </pc:picChg>
      </pc:sldChg>
      <pc:sldChg chg="modSp add mod">
        <pc:chgData name="Chris Johnson" userId="bc337585b26e8d6c" providerId="LiveId" clId="{8CFA3AD3-D3D5-40E6-981C-52510D7F4BFE}" dt="2020-07-09T16:33:49.682" v="18924" actId="313"/>
        <pc:sldMkLst>
          <pc:docMk/>
          <pc:sldMk cId="2688647985" sldId="297"/>
        </pc:sldMkLst>
        <pc:spChg chg="mod">
          <ac:chgData name="Chris Johnson" userId="bc337585b26e8d6c" providerId="LiveId" clId="{8CFA3AD3-D3D5-40E6-981C-52510D7F4BFE}" dt="2020-07-09T16:33:49.682" v="18924" actId="313"/>
          <ac:spMkLst>
            <pc:docMk/>
            <pc:sldMk cId="2688647985" sldId="297"/>
            <ac:spMk id="3" creationId="{C2288EE4-53A7-4294-A1A5-23B9064759F0}"/>
          </ac:spMkLst>
        </pc:spChg>
      </pc:sldChg>
      <pc:sldChg chg="modSp add mod modNotesTx">
        <pc:chgData name="Chris Johnson" userId="bc337585b26e8d6c" providerId="LiveId" clId="{8CFA3AD3-D3D5-40E6-981C-52510D7F4BFE}" dt="2020-07-09T16:37:49.603" v="19139" actId="20577"/>
        <pc:sldMkLst>
          <pc:docMk/>
          <pc:sldMk cId="3739910091" sldId="298"/>
        </pc:sldMkLst>
        <pc:spChg chg="mod">
          <ac:chgData name="Chris Johnson" userId="bc337585b26e8d6c" providerId="LiveId" clId="{8CFA3AD3-D3D5-40E6-981C-52510D7F4BFE}" dt="2020-07-09T16:36:56.305" v="19024" actId="20577"/>
          <ac:spMkLst>
            <pc:docMk/>
            <pc:sldMk cId="3739910091" sldId="298"/>
            <ac:spMk id="3" creationId="{C2288EE4-53A7-4294-A1A5-23B9064759F0}"/>
          </ac:spMkLst>
        </pc:spChg>
      </pc:sldChg>
      <pc:sldChg chg="addSp delSp modSp add mod">
        <pc:chgData name="Chris Johnson" userId="bc337585b26e8d6c" providerId="LiveId" clId="{8CFA3AD3-D3D5-40E6-981C-52510D7F4BFE}" dt="2020-07-09T16:45:19.526" v="19166" actId="732"/>
        <pc:sldMkLst>
          <pc:docMk/>
          <pc:sldMk cId="682879785" sldId="299"/>
        </pc:sldMkLst>
        <pc:spChg chg="del">
          <ac:chgData name="Chris Johnson" userId="bc337585b26e8d6c" providerId="LiveId" clId="{8CFA3AD3-D3D5-40E6-981C-52510D7F4BFE}" dt="2020-07-09T16:43:27.520" v="19142" actId="478"/>
          <ac:spMkLst>
            <pc:docMk/>
            <pc:sldMk cId="682879785" sldId="299"/>
            <ac:spMk id="3" creationId="{C2288EE4-53A7-4294-A1A5-23B9064759F0}"/>
          </ac:spMkLst>
        </pc:spChg>
        <pc:spChg chg="add del mod">
          <ac:chgData name="Chris Johnson" userId="bc337585b26e8d6c" providerId="LiveId" clId="{8CFA3AD3-D3D5-40E6-981C-52510D7F4BFE}" dt="2020-07-09T16:43:29.292" v="19143" actId="478"/>
          <ac:spMkLst>
            <pc:docMk/>
            <pc:sldMk cId="682879785" sldId="299"/>
            <ac:spMk id="5" creationId="{C551D19A-9BC5-4F50-9ED3-4DA021E5EB10}"/>
          </ac:spMkLst>
        </pc:spChg>
        <pc:picChg chg="add mod modCrop">
          <ac:chgData name="Chris Johnson" userId="bc337585b26e8d6c" providerId="LiveId" clId="{8CFA3AD3-D3D5-40E6-981C-52510D7F4BFE}" dt="2020-07-09T16:44:49.513" v="19157" actId="14100"/>
          <ac:picMkLst>
            <pc:docMk/>
            <pc:sldMk cId="682879785" sldId="299"/>
            <ac:picMk id="6" creationId="{1C0CE44B-3099-440F-A6A3-A4676194A1D5}"/>
          </ac:picMkLst>
        </pc:picChg>
        <pc:picChg chg="add mod modCrop">
          <ac:chgData name="Chris Johnson" userId="bc337585b26e8d6c" providerId="LiveId" clId="{8CFA3AD3-D3D5-40E6-981C-52510D7F4BFE}" dt="2020-07-09T16:44:56.987" v="19160" actId="732"/>
          <ac:picMkLst>
            <pc:docMk/>
            <pc:sldMk cId="682879785" sldId="299"/>
            <ac:picMk id="7" creationId="{CE29006F-A612-46B3-8A6A-AA92E25FCE66}"/>
          </ac:picMkLst>
        </pc:picChg>
        <pc:picChg chg="add mod modCrop">
          <ac:chgData name="Chris Johnson" userId="bc337585b26e8d6c" providerId="LiveId" clId="{8CFA3AD3-D3D5-40E6-981C-52510D7F4BFE}" dt="2020-07-09T16:45:19.526" v="19166" actId="732"/>
          <ac:picMkLst>
            <pc:docMk/>
            <pc:sldMk cId="682879785" sldId="299"/>
            <ac:picMk id="8" creationId="{9AF38EF0-9CB4-4F0F-BCE3-0E8084BB01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B7E72-6111-4549-A3C8-9B22E1EB5E53}" type="datetimeFigureOut">
              <a:rPr lang="en-GB" smtClean="0"/>
              <a:t>09/07/2020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0545C-0724-4547-82B2-FB85AFF9F9B0}" type="slidenum">
              <a:rPr lang="en-GB" smtClean="0"/>
              <a:t>‹#›</a:t>
            </a:fld>
            <a:endParaRPr lang="en-GB"/>
          </a:p>
        </p:txBody>
      </p:sp>
    </p:spTree>
    <p:extLst>
      <p:ext uri="{BB962C8B-B14F-4D97-AF65-F5344CB8AC3E}">
        <p14:creationId xmlns:p14="http://schemas.microsoft.com/office/powerpoint/2010/main" val="24756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a new database project. You can only import an existing database to a new project, once you add something to the project you lose that ability.</a:t>
            </a:r>
          </a:p>
        </p:txBody>
      </p:sp>
      <p:sp>
        <p:nvSpPr>
          <p:cNvPr id="4" name="Slide Number Placeholder 3"/>
          <p:cNvSpPr>
            <a:spLocks noGrp="1"/>
          </p:cNvSpPr>
          <p:nvPr>
            <p:ph type="sldNum" sz="quarter" idx="5"/>
          </p:nvPr>
        </p:nvSpPr>
        <p:spPr/>
        <p:txBody>
          <a:bodyPr/>
          <a:lstStyle/>
          <a:p>
            <a:fld id="{4240545C-0724-4547-82B2-FB85AFF9F9B0}" type="slidenum">
              <a:rPr lang="en-GB" smtClean="0"/>
              <a:t>6</a:t>
            </a:fld>
            <a:endParaRPr lang="en-GB"/>
          </a:p>
        </p:txBody>
      </p:sp>
    </p:spTree>
    <p:extLst>
      <p:ext uri="{BB962C8B-B14F-4D97-AF65-F5344CB8AC3E}">
        <p14:creationId xmlns:p14="http://schemas.microsoft.com/office/powerpoint/2010/main" val="356788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240545C-0724-4547-82B2-FB85AFF9F9B0}" type="slidenum">
              <a:rPr lang="en-GB" smtClean="0"/>
              <a:t>39</a:t>
            </a:fld>
            <a:endParaRPr lang="en-GB"/>
          </a:p>
        </p:txBody>
      </p:sp>
    </p:spTree>
    <p:extLst>
      <p:ext uri="{BB962C8B-B14F-4D97-AF65-F5344CB8AC3E}">
        <p14:creationId xmlns:p14="http://schemas.microsoft.com/office/powerpoint/2010/main" val="44326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options here make for different ways of pushing out changes. If base code is kept in a central location, any changes are automatically pushed out and included in the next deployment, which means everything has to be ready for the new version. If a version of base code is kept in each solution, it can be rolled out more gradually but is more resource intensive. Either way, some form of proper version numbering is a good idea.</a:t>
            </a:r>
          </a:p>
        </p:txBody>
      </p:sp>
      <p:sp>
        <p:nvSpPr>
          <p:cNvPr id="4" name="Slide Number Placeholder 3"/>
          <p:cNvSpPr>
            <a:spLocks noGrp="1"/>
          </p:cNvSpPr>
          <p:nvPr>
            <p:ph type="sldNum" sz="quarter" idx="5"/>
          </p:nvPr>
        </p:nvSpPr>
        <p:spPr/>
        <p:txBody>
          <a:bodyPr/>
          <a:lstStyle/>
          <a:p>
            <a:fld id="{4240545C-0724-4547-82B2-FB85AFF9F9B0}" type="slidenum">
              <a:rPr lang="en-GB" smtClean="0"/>
              <a:t>40</a:t>
            </a:fld>
            <a:endParaRPr lang="en-GB"/>
          </a:p>
        </p:txBody>
      </p:sp>
    </p:spTree>
    <p:extLst>
      <p:ext uri="{BB962C8B-B14F-4D97-AF65-F5344CB8AC3E}">
        <p14:creationId xmlns:p14="http://schemas.microsoft.com/office/powerpoint/2010/main" val="261549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Wish Microsoft included a way to do this, but appreciate it would be a tough thing to code for something very few people are likely to use.</a:t>
            </a:r>
          </a:p>
        </p:txBody>
      </p:sp>
      <p:sp>
        <p:nvSpPr>
          <p:cNvPr id="4" name="Slide Number Placeholder 3"/>
          <p:cNvSpPr>
            <a:spLocks noGrp="1"/>
          </p:cNvSpPr>
          <p:nvPr>
            <p:ph type="sldNum" sz="quarter" idx="5"/>
          </p:nvPr>
        </p:nvSpPr>
        <p:spPr/>
        <p:txBody>
          <a:bodyPr/>
          <a:lstStyle/>
          <a:p>
            <a:fld id="{4240545C-0724-4547-82B2-FB85AFF9F9B0}" type="slidenum">
              <a:rPr lang="en-GB" smtClean="0"/>
              <a:t>41</a:t>
            </a:fld>
            <a:endParaRPr lang="en-GB"/>
          </a:p>
        </p:txBody>
      </p:sp>
    </p:spTree>
    <p:extLst>
      <p:ext uri="{BB962C8B-B14F-4D97-AF65-F5344CB8AC3E}">
        <p14:creationId xmlns:p14="http://schemas.microsoft.com/office/powerpoint/2010/main" val="249070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a new database project. You can only import an existing database to a new project, once you add something to the project you lose that ability.</a:t>
            </a:r>
          </a:p>
        </p:txBody>
      </p:sp>
      <p:sp>
        <p:nvSpPr>
          <p:cNvPr id="4" name="Slide Number Placeholder 3"/>
          <p:cNvSpPr>
            <a:spLocks noGrp="1"/>
          </p:cNvSpPr>
          <p:nvPr>
            <p:ph type="sldNum" sz="quarter" idx="5"/>
          </p:nvPr>
        </p:nvSpPr>
        <p:spPr/>
        <p:txBody>
          <a:bodyPr/>
          <a:lstStyle/>
          <a:p>
            <a:fld id="{4240545C-0724-4547-82B2-FB85AFF9F9B0}" type="slidenum">
              <a:rPr lang="en-GB" smtClean="0"/>
              <a:t>7</a:t>
            </a:fld>
            <a:endParaRPr lang="en-GB"/>
          </a:p>
        </p:txBody>
      </p:sp>
    </p:spTree>
    <p:extLst>
      <p:ext uri="{BB962C8B-B14F-4D97-AF65-F5344CB8AC3E}">
        <p14:creationId xmlns:p14="http://schemas.microsoft.com/office/powerpoint/2010/main" val="358144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Server level objects get odd. There is no option to deploy them without a </a:t>
            </a:r>
            <a:r>
              <a:rPr lang="en-GB" dirty="0" err="1"/>
              <a:t>db</a:t>
            </a:r>
            <a:r>
              <a:rPr lang="en-GB" dirty="0"/>
              <a:t>, but they will affect the whole server.</a:t>
            </a:r>
          </a:p>
        </p:txBody>
      </p:sp>
      <p:sp>
        <p:nvSpPr>
          <p:cNvPr id="4" name="Slide Number Placeholder 3"/>
          <p:cNvSpPr>
            <a:spLocks noGrp="1"/>
          </p:cNvSpPr>
          <p:nvPr>
            <p:ph type="sldNum" sz="quarter" idx="5"/>
          </p:nvPr>
        </p:nvSpPr>
        <p:spPr/>
        <p:txBody>
          <a:bodyPr/>
          <a:lstStyle/>
          <a:p>
            <a:fld id="{4240545C-0724-4547-82B2-FB85AFF9F9B0}" type="slidenum">
              <a:rPr lang="en-GB" smtClean="0"/>
              <a:t>12</a:t>
            </a:fld>
            <a:endParaRPr lang="en-GB"/>
          </a:p>
        </p:txBody>
      </p:sp>
    </p:spTree>
    <p:extLst>
      <p:ext uri="{BB962C8B-B14F-4D97-AF65-F5344CB8AC3E}">
        <p14:creationId xmlns:p14="http://schemas.microsoft.com/office/powerpoint/2010/main" val="249057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e.g. manage your recovery model through Management Studio instead, you can. That is probably sensible, as your recovery model may differ depending on the environment you deploy to.</a:t>
            </a:r>
          </a:p>
        </p:txBody>
      </p:sp>
      <p:sp>
        <p:nvSpPr>
          <p:cNvPr id="4" name="Slide Number Placeholder 3"/>
          <p:cNvSpPr>
            <a:spLocks noGrp="1"/>
          </p:cNvSpPr>
          <p:nvPr>
            <p:ph type="sldNum" sz="quarter" idx="5"/>
          </p:nvPr>
        </p:nvSpPr>
        <p:spPr/>
        <p:txBody>
          <a:bodyPr/>
          <a:lstStyle/>
          <a:p>
            <a:fld id="{4240545C-0724-4547-82B2-FB85AFF9F9B0}" type="slidenum">
              <a:rPr lang="en-GB" smtClean="0"/>
              <a:t>14</a:t>
            </a:fld>
            <a:endParaRPr lang="en-GB"/>
          </a:p>
        </p:txBody>
      </p:sp>
    </p:spTree>
    <p:extLst>
      <p:ext uri="{BB962C8B-B14F-4D97-AF65-F5344CB8AC3E}">
        <p14:creationId xmlns:p14="http://schemas.microsoft.com/office/powerpoint/2010/main" val="316378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240545C-0724-4547-82B2-FB85AFF9F9B0}" type="slidenum">
              <a:rPr lang="en-GB" smtClean="0"/>
              <a:t>17</a:t>
            </a:fld>
            <a:endParaRPr lang="en-GB"/>
          </a:p>
        </p:txBody>
      </p:sp>
    </p:spTree>
    <p:extLst>
      <p:ext uri="{BB962C8B-B14F-4D97-AF65-F5344CB8AC3E}">
        <p14:creationId xmlns:p14="http://schemas.microsoft.com/office/powerpoint/2010/main" val="321818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need to have created the </a:t>
            </a:r>
            <a:r>
              <a:rPr lang="en-GB" dirty="0" err="1"/>
              <a:t>DacService</a:t>
            </a:r>
            <a:r>
              <a:rPr lang="en-GB" dirty="0"/>
              <a:t> ($</a:t>
            </a:r>
            <a:r>
              <a:rPr lang="en-GB" dirty="0" err="1"/>
              <a:t>dacService</a:t>
            </a:r>
            <a:r>
              <a:rPr lang="en-GB" dirty="0"/>
              <a:t>) and </a:t>
            </a:r>
            <a:r>
              <a:rPr lang="en-GB" dirty="0" err="1"/>
              <a:t>DacPackage</a:t>
            </a:r>
            <a:r>
              <a:rPr lang="en-GB" dirty="0"/>
              <a:t> ($</a:t>
            </a:r>
            <a:r>
              <a:rPr lang="en-GB" dirty="0" err="1"/>
              <a:t>dp</a:t>
            </a:r>
            <a:r>
              <a:rPr lang="en-GB" dirty="0"/>
              <a:t>) objects in the previous script</a:t>
            </a:r>
          </a:p>
        </p:txBody>
      </p:sp>
      <p:sp>
        <p:nvSpPr>
          <p:cNvPr id="4" name="Slide Number Placeholder 3"/>
          <p:cNvSpPr>
            <a:spLocks noGrp="1"/>
          </p:cNvSpPr>
          <p:nvPr>
            <p:ph type="sldNum" sz="quarter" idx="5"/>
          </p:nvPr>
        </p:nvSpPr>
        <p:spPr/>
        <p:txBody>
          <a:bodyPr/>
          <a:lstStyle/>
          <a:p>
            <a:fld id="{4240545C-0724-4547-82B2-FB85AFF9F9B0}" type="slidenum">
              <a:rPr lang="en-GB" smtClean="0"/>
              <a:t>20</a:t>
            </a:fld>
            <a:endParaRPr lang="en-GB"/>
          </a:p>
        </p:txBody>
      </p:sp>
    </p:spTree>
    <p:extLst>
      <p:ext uri="{BB962C8B-B14F-4D97-AF65-F5344CB8AC3E}">
        <p14:creationId xmlns:p14="http://schemas.microsoft.com/office/powerpoint/2010/main" val="24502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240545C-0724-4547-82B2-FB85AFF9F9B0}" type="slidenum">
              <a:rPr lang="en-GB" smtClean="0"/>
              <a:t>32</a:t>
            </a:fld>
            <a:endParaRPr lang="en-GB"/>
          </a:p>
        </p:txBody>
      </p:sp>
    </p:spTree>
    <p:extLst>
      <p:ext uri="{BB962C8B-B14F-4D97-AF65-F5344CB8AC3E}">
        <p14:creationId xmlns:p14="http://schemas.microsoft.com/office/powerpoint/2010/main" val="232008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Refactor includes: rename, move schemas, expand wildcards i.e. select *</a:t>
            </a:r>
          </a:p>
        </p:txBody>
      </p:sp>
      <p:sp>
        <p:nvSpPr>
          <p:cNvPr id="4" name="Slide Number Placeholder 3"/>
          <p:cNvSpPr>
            <a:spLocks noGrp="1"/>
          </p:cNvSpPr>
          <p:nvPr>
            <p:ph type="sldNum" sz="quarter" idx="5"/>
          </p:nvPr>
        </p:nvSpPr>
        <p:spPr/>
        <p:txBody>
          <a:bodyPr/>
          <a:lstStyle/>
          <a:p>
            <a:fld id="{4240545C-0724-4547-82B2-FB85AFF9F9B0}" type="slidenum">
              <a:rPr lang="en-GB" smtClean="0"/>
              <a:t>34</a:t>
            </a:fld>
            <a:endParaRPr lang="en-GB"/>
          </a:p>
        </p:txBody>
      </p:sp>
    </p:spTree>
    <p:extLst>
      <p:ext uri="{BB962C8B-B14F-4D97-AF65-F5344CB8AC3E}">
        <p14:creationId xmlns:p14="http://schemas.microsoft.com/office/powerpoint/2010/main" val="1446424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Deployments can be tricky because objects have to exist in the right state for each deployment. Usually you can deploy B and A </a:t>
            </a:r>
            <a:r>
              <a:rPr lang="en-GB" dirty="0" err="1"/>
              <a:t>ExtRef</a:t>
            </a:r>
            <a:r>
              <a:rPr lang="en-GB" dirty="0"/>
              <a:t> (which contains all of A). But if there’s a complex change where something in A has changed, and something in B has changed and relies on the first change, and something in A </a:t>
            </a:r>
            <a:r>
              <a:rPr lang="en-GB" dirty="0" err="1"/>
              <a:t>ExtRef</a:t>
            </a:r>
            <a:r>
              <a:rPr lang="en-GB" dirty="0"/>
              <a:t> has changed that relies on the change in B, you have to deploy A, B, A </a:t>
            </a:r>
            <a:r>
              <a:rPr lang="en-GB" dirty="0" err="1"/>
              <a:t>ExtRef</a:t>
            </a:r>
            <a:endParaRPr lang="en-GB" dirty="0"/>
          </a:p>
        </p:txBody>
      </p:sp>
      <p:sp>
        <p:nvSpPr>
          <p:cNvPr id="4" name="Slide Number Placeholder 3"/>
          <p:cNvSpPr>
            <a:spLocks noGrp="1"/>
          </p:cNvSpPr>
          <p:nvPr>
            <p:ph type="sldNum" sz="quarter" idx="5"/>
          </p:nvPr>
        </p:nvSpPr>
        <p:spPr/>
        <p:txBody>
          <a:bodyPr/>
          <a:lstStyle/>
          <a:p>
            <a:fld id="{4240545C-0724-4547-82B2-FB85AFF9F9B0}" type="slidenum">
              <a:rPr lang="en-GB" smtClean="0"/>
              <a:t>38</a:t>
            </a:fld>
            <a:endParaRPr lang="en-GB"/>
          </a:p>
        </p:txBody>
      </p:sp>
    </p:spTree>
    <p:extLst>
      <p:ext uri="{BB962C8B-B14F-4D97-AF65-F5344CB8AC3E}">
        <p14:creationId xmlns:p14="http://schemas.microsoft.com/office/powerpoint/2010/main" val="335865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373321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405255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23307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1781549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60755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2973089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1423240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354457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2954600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2D07A-32B3-4524-A475-C94BBDB64196}" type="datetimeFigureOut">
              <a:rPr lang="en-GB" smtClean="0"/>
              <a:t>06/07/2020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396952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72D07A-32B3-4524-A475-C94BBDB64196}" type="datetimeFigureOut">
              <a:rPr lang="en-GB" smtClean="0"/>
              <a:t>06/07/2020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128387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72D07A-32B3-4524-A475-C94BBDB64196}" type="datetimeFigureOut">
              <a:rPr lang="en-GB" smtClean="0"/>
              <a:t>06/07/2020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426605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72D07A-32B3-4524-A475-C94BBDB64196}" type="datetimeFigureOut">
              <a:rPr lang="en-GB" smtClean="0"/>
              <a:t>06/07/2020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363054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72D07A-32B3-4524-A475-C94BBDB64196}" type="datetimeFigureOut">
              <a:rPr lang="en-GB" smtClean="0"/>
              <a:t>06/07/2020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150745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2D07A-32B3-4524-A475-C94BBDB64196}" type="datetimeFigureOut">
              <a:rPr lang="en-GB" smtClean="0"/>
              <a:t>06/07/2020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2701961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72D07A-32B3-4524-A475-C94BBDB64196}" type="datetimeFigureOut">
              <a:rPr lang="en-GB" smtClean="0"/>
              <a:t>06/07/2020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B5E39C7-636C-417F-A5D2-9254CC702797}" type="slidenum">
              <a:rPr lang="en-GB" smtClean="0"/>
              <a:t>‹#›</a:t>
            </a:fld>
            <a:endParaRPr lang="en-GB"/>
          </a:p>
        </p:txBody>
      </p:sp>
    </p:spTree>
    <p:extLst>
      <p:ext uri="{BB962C8B-B14F-4D97-AF65-F5344CB8AC3E}">
        <p14:creationId xmlns:p14="http://schemas.microsoft.com/office/powerpoint/2010/main" val="83592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572D07A-32B3-4524-A475-C94BBDB64196}" type="datetimeFigureOut">
              <a:rPr lang="en-GB" smtClean="0"/>
              <a:t>06/07/2020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B5E39C7-636C-417F-A5D2-9254CC702797}" type="slidenum">
              <a:rPr lang="en-GB" smtClean="0"/>
              <a:t>‹#›</a:t>
            </a:fld>
            <a:endParaRPr lang="en-GB"/>
          </a:p>
        </p:txBody>
      </p:sp>
    </p:spTree>
    <p:extLst>
      <p:ext uri="{BB962C8B-B14F-4D97-AF65-F5344CB8AC3E}">
        <p14:creationId xmlns:p14="http://schemas.microsoft.com/office/powerpoint/2010/main" val="18498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www.allthezerosmatter.com/" TargetMode="External"/><Relationship Id="rId7" Type="http://schemas.openxmlformats.org/officeDocument/2006/relationships/image" Target="../media/image4.jpg"/><Relationship Id="rId2" Type="http://schemas.openxmlformats.org/officeDocument/2006/relationships/hyperlink" Target="mailto:chris.johnson.0120@gmail.com" TargetMode="Externa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jpg"/><Relationship Id="rId10" Type="http://schemas.openxmlformats.org/officeDocument/2006/relationships/image" Target="../media/image7.jpg"/><Relationship Id="rId4" Type="http://schemas.openxmlformats.org/officeDocument/2006/relationships/image" Target="../media/image1.jpe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microsoft.com/en-us/sql/ssdt/download-sql-server-data-tools-ssdt?view=sql-server-ver15"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Subtitle 2">
            <a:extLst>
              <a:ext uri="{FF2B5EF4-FFF2-40B4-BE49-F238E27FC236}">
                <a16:creationId xmlns:a16="http://schemas.microsoft.com/office/drawing/2014/main" id="{363C23A3-1032-4671-A1B4-7C457C564DF5}"/>
              </a:ext>
            </a:extLst>
          </p:cNvPr>
          <p:cNvSpPr>
            <a:spLocks noGrp="1"/>
          </p:cNvSpPr>
          <p:nvPr>
            <p:ph type="subTitle" idx="1"/>
          </p:nvPr>
        </p:nvSpPr>
        <p:spPr>
          <a:xfrm>
            <a:off x="1507067" y="4050833"/>
            <a:ext cx="7766936" cy="1096899"/>
          </a:xfrm>
        </p:spPr>
        <p:txBody>
          <a:bodyPr>
            <a:normAutofit/>
          </a:bodyPr>
          <a:lstStyle/>
          <a:p>
            <a:r>
              <a:rPr lang="en-GB" dirty="0">
                <a:solidFill>
                  <a:schemeClr val="bg1"/>
                </a:solidFill>
              </a:rPr>
              <a:t>More than just source control</a:t>
            </a:r>
          </a:p>
        </p:txBody>
      </p:sp>
      <p:sp>
        <p:nvSpPr>
          <p:cNvPr id="2" name="Title 1">
            <a:extLst>
              <a:ext uri="{FF2B5EF4-FFF2-40B4-BE49-F238E27FC236}">
                <a16:creationId xmlns:a16="http://schemas.microsoft.com/office/drawing/2014/main" id="{C78DC9AB-7D38-43DA-ADDC-8C9C0F0D341B}"/>
              </a:ext>
            </a:extLst>
          </p:cNvPr>
          <p:cNvSpPr>
            <a:spLocks noGrp="1"/>
          </p:cNvSpPr>
          <p:nvPr>
            <p:ph type="ctrTitle"/>
          </p:nvPr>
        </p:nvSpPr>
        <p:spPr>
          <a:xfrm>
            <a:off x="1507067" y="2404534"/>
            <a:ext cx="7766936" cy="1646302"/>
          </a:xfrm>
        </p:spPr>
        <p:txBody>
          <a:bodyPr>
            <a:normAutofit/>
          </a:bodyPr>
          <a:lstStyle/>
          <a:p>
            <a:r>
              <a:rPr lang="en-GB" dirty="0">
                <a:solidFill>
                  <a:schemeClr val="bg1"/>
                </a:solidFill>
              </a:rPr>
              <a:t>SSDT Database Projects</a:t>
            </a:r>
          </a:p>
        </p:txBody>
      </p:sp>
    </p:spTree>
    <p:extLst>
      <p:ext uri="{BB962C8B-B14F-4D97-AF65-F5344CB8AC3E}">
        <p14:creationId xmlns:p14="http://schemas.microsoft.com/office/powerpoint/2010/main" val="16296192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766B-502E-4311-BCF1-C237A1DBA7E2}"/>
              </a:ext>
            </a:extLst>
          </p:cNvPr>
          <p:cNvSpPr>
            <a:spLocks noGrp="1"/>
          </p:cNvSpPr>
          <p:nvPr>
            <p:ph type="title"/>
          </p:nvPr>
        </p:nvSpPr>
        <p:spPr/>
        <p:txBody>
          <a:bodyPr/>
          <a:lstStyle/>
          <a:p>
            <a:r>
              <a:rPr lang="en-GB" dirty="0">
                <a:solidFill>
                  <a:schemeClr val="tx1"/>
                </a:solidFill>
              </a:rPr>
              <a:t>Adding a new object</a:t>
            </a:r>
          </a:p>
        </p:txBody>
      </p:sp>
      <p:pic>
        <p:nvPicPr>
          <p:cNvPr id="4" name="Picture 3">
            <a:extLst>
              <a:ext uri="{FF2B5EF4-FFF2-40B4-BE49-F238E27FC236}">
                <a16:creationId xmlns:a16="http://schemas.microsoft.com/office/drawing/2014/main" id="{C0B4AF39-9D4C-4E06-9780-EB23C8B7F1F3}"/>
              </a:ext>
            </a:extLst>
          </p:cNvPr>
          <p:cNvPicPr>
            <a:picLocks noChangeAspect="1"/>
          </p:cNvPicPr>
          <p:nvPr/>
        </p:nvPicPr>
        <p:blipFill>
          <a:blip r:embed="rId2"/>
          <a:stretch>
            <a:fillRect/>
          </a:stretch>
        </p:blipFill>
        <p:spPr>
          <a:xfrm>
            <a:off x="677334" y="1930400"/>
            <a:ext cx="5124450" cy="3114675"/>
          </a:xfrm>
          <a:prstGeom prst="rect">
            <a:avLst/>
          </a:prstGeom>
        </p:spPr>
      </p:pic>
      <p:pic>
        <p:nvPicPr>
          <p:cNvPr id="5" name="Picture 4">
            <a:extLst>
              <a:ext uri="{FF2B5EF4-FFF2-40B4-BE49-F238E27FC236}">
                <a16:creationId xmlns:a16="http://schemas.microsoft.com/office/drawing/2014/main" id="{CC5EB194-4863-4E34-8578-2DE51598A6BA}"/>
              </a:ext>
            </a:extLst>
          </p:cNvPr>
          <p:cNvPicPr>
            <a:picLocks noChangeAspect="1"/>
          </p:cNvPicPr>
          <p:nvPr/>
        </p:nvPicPr>
        <p:blipFill>
          <a:blip r:embed="rId3"/>
          <a:stretch>
            <a:fillRect/>
          </a:stretch>
        </p:blipFill>
        <p:spPr>
          <a:xfrm>
            <a:off x="6096000" y="1270000"/>
            <a:ext cx="5163414" cy="5078489"/>
          </a:xfrm>
          <a:prstGeom prst="rect">
            <a:avLst/>
          </a:prstGeom>
        </p:spPr>
      </p:pic>
    </p:spTree>
    <p:extLst>
      <p:ext uri="{BB962C8B-B14F-4D97-AF65-F5344CB8AC3E}">
        <p14:creationId xmlns:p14="http://schemas.microsoft.com/office/powerpoint/2010/main" val="118136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Adding a new object</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Generates a file with a template for the object</a:t>
            </a:r>
          </a:p>
          <a:p>
            <a:pPr>
              <a:buClrTx/>
            </a:pPr>
            <a:r>
              <a:rPr lang="en-GB" dirty="0">
                <a:solidFill>
                  <a:schemeClr val="tx1"/>
                </a:solidFill>
              </a:rPr>
              <a:t>All files are .</a:t>
            </a:r>
            <a:r>
              <a:rPr lang="en-GB" dirty="0" err="1">
                <a:solidFill>
                  <a:schemeClr val="tx1"/>
                </a:solidFill>
              </a:rPr>
              <a:t>sql</a:t>
            </a:r>
            <a:endParaRPr lang="en-GB" dirty="0">
              <a:solidFill>
                <a:schemeClr val="tx1"/>
              </a:solidFill>
            </a:endParaRPr>
          </a:p>
          <a:p>
            <a:pPr lvl="1">
              <a:buClrTx/>
            </a:pPr>
            <a:r>
              <a:rPr lang="en-GB" dirty="0">
                <a:solidFill>
                  <a:schemeClr val="tx1"/>
                </a:solidFill>
              </a:rPr>
              <a:t>Nothing makes that file a particular object type apart from the code</a:t>
            </a:r>
          </a:p>
          <a:p>
            <a:pPr lvl="1">
              <a:buClrTx/>
            </a:pPr>
            <a:r>
              <a:rPr lang="en-GB" dirty="0">
                <a:solidFill>
                  <a:schemeClr val="tx1"/>
                </a:solidFill>
              </a:rPr>
              <a:t>Nothing makes that file a particular object apart from the code</a:t>
            </a:r>
          </a:p>
          <a:p>
            <a:pPr>
              <a:buClrTx/>
            </a:pPr>
            <a:r>
              <a:rPr lang="en-GB" dirty="0">
                <a:solidFill>
                  <a:schemeClr val="tx1"/>
                </a:solidFill>
              </a:rPr>
              <a:t>Names of files do not necessarily match the object they contain</a:t>
            </a:r>
          </a:p>
          <a:p>
            <a:pPr>
              <a:buClrTx/>
            </a:pPr>
            <a:r>
              <a:rPr lang="en-GB" dirty="0">
                <a:solidFill>
                  <a:schemeClr val="tx1"/>
                </a:solidFill>
              </a:rPr>
              <a:t>Objects default to default schema (e.g. </a:t>
            </a:r>
            <a:r>
              <a:rPr lang="en-GB" dirty="0" err="1">
                <a:solidFill>
                  <a:schemeClr val="tx1"/>
                </a:solidFill>
              </a:rPr>
              <a:t>dbo</a:t>
            </a:r>
            <a:r>
              <a:rPr lang="en-GB" dirty="0">
                <a:solidFill>
                  <a:schemeClr val="tx1"/>
                </a:solidFill>
              </a:rPr>
              <a:t>) in the template code</a:t>
            </a:r>
          </a:p>
          <a:p>
            <a:pPr lvl="1">
              <a:buClrTx/>
            </a:pPr>
            <a:r>
              <a:rPr lang="en-GB" dirty="0">
                <a:solidFill>
                  <a:schemeClr val="tx1"/>
                </a:solidFill>
              </a:rPr>
              <a:t>To change this, include the schema in the name when you create something</a:t>
            </a:r>
          </a:p>
          <a:p>
            <a:pPr lvl="1">
              <a:buClrTx/>
            </a:pPr>
            <a:r>
              <a:rPr lang="en-GB" dirty="0">
                <a:solidFill>
                  <a:schemeClr val="tx1"/>
                </a:solidFill>
              </a:rPr>
              <a:t>Schema will not be included in the file name, but the template code will include it</a:t>
            </a:r>
          </a:p>
        </p:txBody>
      </p:sp>
    </p:spTree>
    <p:extLst>
      <p:ext uri="{BB962C8B-B14F-4D97-AF65-F5344CB8AC3E}">
        <p14:creationId xmlns:p14="http://schemas.microsoft.com/office/powerpoint/2010/main" val="303578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Other objects you can include</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Users</a:t>
            </a:r>
          </a:p>
          <a:p>
            <a:pPr>
              <a:buClrTx/>
            </a:pPr>
            <a:r>
              <a:rPr lang="en-GB" dirty="0">
                <a:solidFill>
                  <a:schemeClr val="tx1"/>
                </a:solidFill>
              </a:rPr>
              <a:t>Logins</a:t>
            </a:r>
          </a:p>
          <a:p>
            <a:pPr lvl="1">
              <a:buClrTx/>
            </a:pPr>
            <a:r>
              <a:rPr lang="en-GB" dirty="0">
                <a:solidFill>
                  <a:schemeClr val="tx1"/>
                </a:solidFill>
              </a:rPr>
              <a:t>Specify password for create only</a:t>
            </a:r>
          </a:p>
          <a:p>
            <a:pPr>
              <a:buClrTx/>
            </a:pPr>
            <a:r>
              <a:rPr lang="en-GB" dirty="0">
                <a:solidFill>
                  <a:schemeClr val="tx1"/>
                </a:solidFill>
              </a:rPr>
              <a:t>Linked servers</a:t>
            </a:r>
          </a:p>
          <a:p>
            <a:pPr>
              <a:buClrTx/>
            </a:pPr>
            <a:r>
              <a:rPr lang="en-GB" dirty="0">
                <a:solidFill>
                  <a:schemeClr val="tx1"/>
                </a:solidFill>
              </a:rPr>
              <a:t>SQL Agent jobs</a:t>
            </a:r>
          </a:p>
          <a:p>
            <a:pPr lvl="1">
              <a:buClrTx/>
            </a:pPr>
            <a:r>
              <a:rPr lang="en-GB" dirty="0">
                <a:solidFill>
                  <a:schemeClr val="tx1"/>
                </a:solidFill>
              </a:rPr>
              <a:t>Cover this in more detail in pre/post deployment scripts</a:t>
            </a:r>
          </a:p>
          <a:p>
            <a:pPr>
              <a:buClrTx/>
            </a:pPr>
            <a:r>
              <a:rPr lang="en-GB" dirty="0">
                <a:solidFill>
                  <a:schemeClr val="tx1"/>
                </a:solidFill>
              </a:rPr>
              <a:t>Database settings</a:t>
            </a:r>
          </a:p>
          <a:p>
            <a:pPr>
              <a:buClrTx/>
            </a:pPr>
            <a:endParaRPr lang="en-GB" dirty="0">
              <a:solidFill>
                <a:schemeClr val="tx1"/>
              </a:solidFill>
            </a:endParaRPr>
          </a:p>
        </p:txBody>
      </p:sp>
    </p:spTree>
    <p:extLst>
      <p:ext uri="{BB962C8B-B14F-4D97-AF65-F5344CB8AC3E}">
        <p14:creationId xmlns:p14="http://schemas.microsoft.com/office/powerpoint/2010/main" val="3845224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Project properties and database settings</a:t>
            </a:r>
          </a:p>
        </p:txBody>
      </p:sp>
      <p:pic>
        <p:nvPicPr>
          <p:cNvPr id="6" name="Picture 5">
            <a:extLst>
              <a:ext uri="{FF2B5EF4-FFF2-40B4-BE49-F238E27FC236}">
                <a16:creationId xmlns:a16="http://schemas.microsoft.com/office/drawing/2014/main" id="{13A3A7F0-5553-4471-856C-364C33598229}"/>
              </a:ext>
            </a:extLst>
          </p:cNvPr>
          <p:cNvPicPr>
            <a:picLocks noChangeAspect="1"/>
          </p:cNvPicPr>
          <p:nvPr/>
        </p:nvPicPr>
        <p:blipFill>
          <a:blip r:embed="rId2"/>
          <a:stretch>
            <a:fillRect/>
          </a:stretch>
        </p:blipFill>
        <p:spPr>
          <a:xfrm>
            <a:off x="677334" y="1624076"/>
            <a:ext cx="5578796" cy="4123861"/>
          </a:xfrm>
          <a:prstGeom prst="rect">
            <a:avLst/>
          </a:prstGeom>
        </p:spPr>
      </p:pic>
      <p:sp>
        <p:nvSpPr>
          <p:cNvPr id="10" name="Callout: Line with Accent Bar 9">
            <a:extLst>
              <a:ext uri="{FF2B5EF4-FFF2-40B4-BE49-F238E27FC236}">
                <a16:creationId xmlns:a16="http://schemas.microsoft.com/office/drawing/2014/main" id="{B37EDF83-7826-4E30-95F4-8EA1725DD8F7}"/>
              </a:ext>
            </a:extLst>
          </p:cNvPr>
          <p:cNvSpPr/>
          <p:nvPr/>
        </p:nvSpPr>
        <p:spPr>
          <a:xfrm>
            <a:off x="7501630" y="1624076"/>
            <a:ext cx="2352583" cy="391155"/>
          </a:xfrm>
          <a:prstGeom prst="accentCallout1">
            <a:avLst>
              <a:gd name="adj1" fmla="val 18750"/>
              <a:gd name="adj2" fmla="val -8333"/>
              <a:gd name="adj3" fmla="val 315770"/>
              <a:gd name="adj4" fmla="val -1501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Target SQL version</a:t>
            </a:r>
          </a:p>
        </p:txBody>
      </p:sp>
      <p:sp>
        <p:nvSpPr>
          <p:cNvPr id="11" name="Callout: Line with Accent Bar 10">
            <a:extLst>
              <a:ext uri="{FF2B5EF4-FFF2-40B4-BE49-F238E27FC236}">
                <a16:creationId xmlns:a16="http://schemas.microsoft.com/office/drawing/2014/main" id="{92FC4909-1859-44EA-A0B4-82F92D800B24}"/>
              </a:ext>
            </a:extLst>
          </p:cNvPr>
          <p:cNvSpPr/>
          <p:nvPr/>
        </p:nvSpPr>
        <p:spPr>
          <a:xfrm>
            <a:off x="7501629" y="2547892"/>
            <a:ext cx="2352583" cy="639192"/>
          </a:xfrm>
          <a:prstGeom prst="accentCallout1">
            <a:avLst>
              <a:gd name="adj1" fmla="val 18750"/>
              <a:gd name="adj2" fmla="val -8333"/>
              <a:gd name="adj3" fmla="val 431186"/>
              <a:gd name="adj4" fmla="val -807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Expand on this in next slide</a:t>
            </a:r>
          </a:p>
        </p:txBody>
      </p:sp>
    </p:spTree>
    <p:extLst>
      <p:ext uri="{BB962C8B-B14F-4D97-AF65-F5344CB8AC3E}">
        <p14:creationId xmlns:p14="http://schemas.microsoft.com/office/powerpoint/2010/main" val="117132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Project properties and database settings</a:t>
            </a:r>
          </a:p>
        </p:txBody>
      </p:sp>
      <p:pic>
        <p:nvPicPr>
          <p:cNvPr id="7" name="Picture 6">
            <a:extLst>
              <a:ext uri="{FF2B5EF4-FFF2-40B4-BE49-F238E27FC236}">
                <a16:creationId xmlns:a16="http://schemas.microsoft.com/office/drawing/2014/main" id="{20CE61D4-A4DB-4393-80A1-363A4615DBFD}"/>
              </a:ext>
            </a:extLst>
          </p:cNvPr>
          <p:cNvPicPr>
            <a:picLocks noChangeAspect="1"/>
          </p:cNvPicPr>
          <p:nvPr/>
        </p:nvPicPr>
        <p:blipFill>
          <a:blip r:embed="rId3"/>
          <a:stretch>
            <a:fillRect/>
          </a:stretch>
        </p:blipFill>
        <p:spPr>
          <a:xfrm>
            <a:off x="677334" y="2874478"/>
            <a:ext cx="2349068" cy="2644596"/>
          </a:xfrm>
          <a:prstGeom prst="rect">
            <a:avLst/>
          </a:prstGeom>
        </p:spPr>
      </p:pic>
      <p:pic>
        <p:nvPicPr>
          <p:cNvPr id="8" name="Picture 7">
            <a:extLst>
              <a:ext uri="{FF2B5EF4-FFF2-40B4-BE49-F238E27FC236}">
                <a16:creationId xmlns:a16="http://schemas.microsoft.com/office/drawing/2014/main" id="{1992D118-0505-483A-95E1-C0987B4EAAAE}"/>
              </a:ext>
            </a:extLst>
          </p:cNvPr>
          <p:cNvPicPr>
            <a:picLocks noChangeAspect="1"/>
          </p:cNvPicPr>
          <p:nvPr/>
        </p:nvPicPr>
        <p:blipFill>
          <a:blip r:embed="rId4"/>
          <a:stretch>
            <a:fillRect/>
          </a:stretch>
        </p:blipFill>
        <p:spPr>
          <a:xfrm>
            <a:off x="3259074" y="2874478"/>
            <a:ext cx="3802046" cy="3485209"/>
          </a:xfrm>
          <a:prstGeom prst="rect">
            <a:avLst/>
          </a:prstGeom>
        </p:spPr>
      </p:pic>
      <p:pic>
        <p:nvPicPr>
          <p:cNvPr id="9" name="Picture 8">
            <a:extLst>
              <a:ext uri="{FF2B5EF4-FFF2-40B4-BE49-F238E27FC236}">
                <a16:creationId xmlns:a16="http://schemas.microsoft.com/office/drawing/2014/main" id="{7E31985F-74A2-460A-92A0-48BFA53529B9}"/>
              </a:ext>
            </a:extLst>
          </p:cNvPr>
          <p:cNvPicPr>
            <a:picLocks noChangeAspect="1"/>
          </p:cNvPicPr>
          <p:nvPr/>
        </p:nvPicPr>
        <p:blipFill>
          <a:blip r:embed="rId5"/>
          <a:stretch>
            <a:fillRect/>
          </a:stretch>
        </p:blipFill>
        <p:spPr>
          <a:xfrm>
            <a:off x="7293792" y="2874478"/>
            <a:ext cx="4323317" cy="2687905"/>
          </a:xfrm>
          <a:prstGeom prst="rect">
            <a:avLst/>
          </a:prstGeom>
        </p:spPr>
      </p:pic>
      <p:sp>
        <p:nvSpPr>
          <p:cNvPr id="10" name="Content Placeholder 2">
            <a:extLst>
              <a:ext uri="{FF2B5EF4-FFF2-40B4-BE49-F238E27FC236}">
                <a16:creationId xmlns:a16="http://schemas.microsoft.com/office/drawing/2014/main" id="{064BD201-EB40-47FE-9DB1-EBA0A0DCB307}"/>
              </a:ext>
            </a:extLst>
          </p:cNvPr>
          <p:cNvSpPr>
            <a:spLocks noGrp="1"/>
          </p:cNvSpPr>
          <p:nvPr>
            <p:ph idx="1"/>
          </p:nvPr>
        </p:nvSpPr>
        <p:spPr>
          <a:xfrm>
            <a:off x="677334" y="1906812"/>
            <a:ext cx="8596668" cy="967666"/>
          </a:xfrm>
        </p:spPr>
        <p:txBody>
          <a:bodyPr>
            <a:normAutofit/>
          </a:bodyPr>
          <a:lstStyle/>
          <a:p>
            <a:pPr>
              <a:buClrTx/>
            </a:pPr>
            <a:r>
              <a:rPr lang="en-GB" dirty="0">
                <a:solidFill>
                  <a:schemeClr val="tx1"/>
                </a:solidFill>
              </a:rPr>
              <a:t>Lots of options here</a:t>
            </a:r>
          </a:p>
          <a:p>
            <a:pPr lvl="1">
              <a:buClrTx/>
            </a:pPr>
            <a:r>
              <a:rPr lang="en-GB" dirty="0">
                <a:solidFill>
                  <a:schemeClr val="tx1"/>
                </a:solidFill>
              </a:rPr>
              <a:t>You do not have to include all of them</a:t>
            </a:r>
          </a:p>
        </p:txBody>
      </p:sp>
    </p:spTree>
    <p:extLst>
      <p:ext uri="{BB962C8B-B14F-4D97-AF65-F5344CB8AC3E}">
        <p14:creationId xmlns:p14="http://schemas.microsoft.com/office/powerpoint/2010/main" val="188072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7A8E-9071-40C0-BAE5-489FB4272878}"/>
              </a:ext>
            </a:extLst>
          </p:cNvPr>
          <p:cNvSpPr>
            <a:spLocks noGrp="1"/>
          </p:cNvSpPr>
          <p:nvPr>
            <p:ph type="title"/>
          </p:nvPr>
        </p:nvSpPr>
        <p:spPr/>
        <p:txBody>
          <a:bodyPr/>
          <a:lstStyle/>
          <a:p>
            <a:r>
              <a:rPr lang="en-GB" dirty="0" err="1">
                <a:solidFill>
                  <a:schemeClr val="tx1"/>
                </a:solidFill>
              </a:rPr>
              <a:t>Dacpac</a:t>
            </a:r>
            <a:r>
              <a:rPr lang="en-GB" dirty="0">
                <a:solidFill>
                  <a:schemeClr val="tx1"/>
                </a:solidFill>
              </a:rPr>
              <a:t>: what is it?</a:t>
            </a:r>
          </a:p>
        </p:txBody>
      </p:sp>
      <p:sp>
        <p:nvSpPr>
          <p:cNvPr id="3" name="Content Placeholder 2">
            <a:extLst>
              <a:ext uri="{FF2B5EF4-FFF2-40B4-BE49-F238E27FC236}">
                <a16:creationId xmlns:a16="http://schemas.microsoft.com/office/drawing/2014/main" id="{A023E9B7-1045-4B54-86E8-0E9A23BA7044}"/>
              </a:ext>
            </a:extLst>
          </p:cNvPr>
          <p:cNvSpPr>
            <a:spLocks noGrp="1"/>
          </p:cNvSpPr>
          <p:nvPr>
            <p:ph idx="1"/>
          </p:nvPr>
        </p:nvSpPr>
        <p:spPr/>
        <p:txBody>
          <a:bodyPr/>
          <a:lstStyle/>
          <a:p>
            <a:pPr>
              <a:buClrTx/>
            </a:pPr>
            <a:r>
              <a:rPr lang="en-GB" dirty="0">
                <a:solidFill>
                  <a:schemeClr val="tx1"/>
                </a:solidFill>
              </a:rPr>
              <a:t>.</a:t>
            </a:r>
            <a:r>
              <a:rPr lang="en-GB" dirty="0" err="1">
                <a:solidFill>
                  <a:schemeClr val="tx1"/>
                </a:solidFill>
              </a:rPr>
              <a:t>dacpac</a:t>
            </a:r>
            <a:r>
              <a:rPr lang="en-GB" dirty="0">
                <a:solidFill>
                  <a:schemeClr val="tx1"/>
                </a:solidFill>
              </a:rPr>
              <a:t>:</a:t>
            </a:r>
          </a:p>
          <a:p>
            <a:pPr lvl="1">
              <a:buClrTx/>
            </a:pPr>
            <a:r>
              <a:rPr lang="en-GB" dirty="0">
                <a:solidFill>
                  <a:schemeClr val="tx1"/>
                </a:solidFill>
              </a:rPr>
              <a:t>A file extension</a:t>
            </a:r>
          </a:p>
          <a:p>
            <a:pPr lvl="1">
              <a:buClrTx/>
            </a:pPr>
            <a:r>
              <a:rPr lang="en-GB" dirty="0">
                <a:solidFill>
                  <a:schemeClr val="tx1"/>
                </a:solidFill>
              </a:rPr>
              <a:t>File is used as a deployment artefact</a:t>
            </a:r>
          </a:p>
          <a:p>
            <a:pPr lvl="1">
              <a:buClrTx/>
            </a:pPr>
            <a:r>
              <a:rPr lang="en-GB" dirty="0">
                <a:solidFill>
                  <a:schemeClr val="tx1"/>
                </a:solidFill>
              </a:rPr>
              <a:t>Also used for other things (discussed later)</a:t>
            </a:r>
          </a:p>
          <a:p>
            <a:pPr>
              <a:buClrTx/>
            </a:pPr>
            <a:r>
              <a:rPr lang="en-GB" dirty="0">
                <a:solidFill>
                  <a:schemeClr val="tx1"/>
                </a:solidFill>
              </a:rPr>
              <a:t>Combination of all scripts to summarise the database code</a:t>
            </a:r>
          </a:p>
          <a:p>
            <a:pPr>
              <a:buClrTx/>
            </a:pPr>
            <a:r>
              <a:rPr lang="en-GB" dirty="0">
                <a:solidFill>
                  <a:schemeClr val="tx1"/>
                </a:solidFill>
              </a:rPr>
              <a:t>Like </a:t>
            </a:r>
            <a:r>
              <a:rPr lang="en-GB" dirty="0" err="1">
                <a:solidFill>
                  <a:schemeClr val="tx1"/>
                </a:solidFill>
              </a:rPr>
              <a:t>dll</a:t>
            </a:r>
            <a:r>
              <a:rPr lang="en-GB" dirty="0">
                <a:solidFill>
                  <a:schemeClr val="tx1"/>
                </a:solidFill>
              </a:rPr>
              <a:t> from C# library project/xml from SSIS</a:t>
            </a:r>
          </a:p>
          <a:p>
            <a:pPr>
              <a:buClrTx/>
            </a:pPr>
            <a:r>
              <a:rPr lang="en-GB" dirty="0">
                <a:solidFill>
                  <a:schemeClr val="tx1"/>
                </a:solidFill>
              </a:rPr>
              <a:t>Generated/Updated when you build the project</a:t>
            </a:r>
          </a:p>
          <a:p>
            <a:pPr lvl="1">
              <a:buClrTx/>
            </a:pPr>
            <a:r>
              <a:rPr lang="en-GB" dirty="0">
                <a:solidFill>
                  <a:schemeClr val="tx1"/>
                </a:solidFill>
              </a:rPr>
              <a:t>Project has to build to be deployable</a:t>
            </a:r>
          </a:p>
        </p:txBody>
      </p:sp>
    </p:spTree>
    <p:extLst>
      <p:ext uri="{BB962C8B-B14F-4D97-AF65-F5344CB8AC3E}">
        <p14:creationId xmlns:p14="http://schemas.microsoft.com/office/powerpoint/2010/main" val="87384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All deployments come from the .</a:t>
            </a:r>
            <a:r>
              <a:rPr lang="en-GB" dirty="0" err="1">
                <a:solidFill>
                  <a:schemeClr val="tx1"/>
                </a:solidFill>
              </a:rPr>
              <a:t>dacpac</a:t>
            </a:r>
            <a:r>
              <a:rPr lang="en-GB" dirty="0">
                <a:solidFill>
                  <a:schemeClr val="tx1"/>
                </a:solidFill>
              </a:rPr>
              <a:t> file</a:t>
            </a:r>
          </a:p>
          <a:p>
            <a:pPr>
              <a:buClrTx/>
            </a:pPr>
            <a:r>
              <a:rPr lang="en-GB" dirty="0">
                <a:solidFill>
                  <a:schemeClr val="tx1"/>
                </a:solidFill>
              </a:rPr>
              <a:t>Simplest approach is to publish through Visual Studio</a:t>
            </a:r>
          </a:p>
          <a:p>
            <a:pPr>
              <a:buClrTx/>
            </a:pPr>
            <a:r>
              <a:rPr lang="en-GB" dirty="0">
                <a:solidFill>
                  <a:schemeClr val="tx1"/>
                </a:solidFill>
              </a:rPr>
              <a:t>But this is not very automated</a:t>
            </a:r>
          </a:p>
          <a:p>
            <a:pPr lvl="1">
              <a:buClrTx/>
            </a:pPr>
            <a:r>
              <a:rPr lang="en-GB" dirty="0">
                <a:solidFill>
                  <a:schemeClr val="tx1"/>
                </a:solidFill>
              </a:rPr>
              <a:t>Can also deploy with </a:t>
            </a:r>
            <a:r>
              <a:rPr lang="en-GB" dirty="0" err="1">
                <a:solidFill>
                  <a:schemeClr val="tx1"/>
                </a:solidFill>
              </a:rPr>
              <a:t>Powershell</a:t>
            </a:r>
            <a:endParaRPr lang="en-GB" dirty="0">
              <a:solidFill>
                <a:schemeClr val="tx1"/>
              </a:solidFill>
            </a:endParaRPr>
          </a:p>
          <a:p>
            <a:pPr lvl="1">
              <a:buClrTx/>
            </a:pPr>
            <a:r>
              <a:rPr lang="en-GB" dirty="0">
                <a:solidFill>
                  <a:schemeClr val="tx1"/>
                </a:solidFill>
              </a:rPr>
              <a:t>Or command line</a:t>
            </a:r>
          </a:p>
          <a:p>
            <a:pPr>
              <a:buClrTx/>
            </a:pPr>
            <a:r>
              <a:rPr lang="en-GB" dirty="0">
                <a:solidFill>
                  <a:schemeClr val="tx1"/>
                </a:solidFill>
              </a:rPr>
              <a:t>Note: databases and projects can have different names</a:t>
            </a:r>
          </a:p>
          <a:p>
            <a:pPr lvl="1">
              <a:buClrTx/>
            </a:pPr>
            <a:r>
              <a:rPr lang="en-GB" dirty="0">
                <a:solidFill>
                  <a:schemeClr val="tx1"/>
                </a:solidFill>
              </a:rPr>
              <a:t>So can deploy several versions of the database to the same server</a:t>
            </a:r>
          </a:p>
          <a:p>
            <a:pPr lvl="1">
              <a:buClrTx/>
            </a:pPr>
            <a:r>
              <a:rPr lang="en-GB" dirty="0">
                <a:solidFill>
                  <a:schemeClr val="tx1"/>
                </a:solidFill>
              </a:rPr>
              <a:t>Or have the same database named different things on different environments</a:t>
            </a:r>
          </a:p>
        </p:txBody>
      </p:sp>
    </p:spTree>
    <p:extLst>
      <p:ext uri="{BB962C8B-B14F-4D97-AF65-F5344CB8AC3E}">
        <p14:creationId xmlns:p14="http://schemas.microsoft.com/office/powerpoint/2010/main" val="392892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within Visual Studio</a:t>
            </a:r>
          </a:p>
        </p:txBody>
      </p:sp>
      <p:pic>
        <p:nvPicPr>
          <p:cNvPr id="6" name="Picture 5">
            <a:extLst>
              <a:ext uri="{FF2B5EF4-FFF2-40B4-BE49-F238E27FC236}">
                <a16:creationId xmlns:a16="http://schemas.microsoft.com/office/drawing/2014/main" id="{34147CF4-5B9A-487F-A7CE-8BC9B056A677}"/>
              </a:ext>
            </a:extLst>
          </p:cNvPr>
          <p:cNvPicPr>
            <a:picLocks noChangeAspect="1"/>
          </p:cNvPicPr>
          <p:nvPr/>
        </p:nvPicPr>
        <p:blipFill>
          <a:blip r:embed="rId3"/>
          <a:stretch>
            <a:fillRect/>
          </a:stretch>
        </p:blipFill>
        <p:spPr>
          <a:xfrm>
            <a:off x="671920" y="1930400"/>
            <a:ext cx="2207909" cy="2110142"/>
          </a:xfrm>
          <a:prstGeom prst="rect">
            <a:avLst/>
          </a:prstGeom>
        </p:spPr>
      </p:pic>
      <p:pic>
        <p:nvPicPr>
          <p:cNvPr id="7" name="Picture 6">
            <a:extLst>
              <a:ext uri="{FF2B5EF4-FFF2-40B4-BE49-F238E27FC236}">
                <a16:creationId xmlns:a16="http://schemas.microsoft.com/office/drawing/2014/main" id="{0A93445A-0E01-461E-8D6F-734C1F4E7308}"/>
              </a:ext>
            </a:extLst>
          </p:cNvPr>
          <p:cNvPicPr>
            <a:picLocks noChangeAspect="1"/>
          </p:cNvPicPr>
          <p:nvPr/>
        </p:nvPicPr>
        <p:blipFill>
          <a:blip r:embed="rId4"/>
          <a:stretch>
            <a:fillRect/>
          </a:stretch>
        </p:blipFill>
        <p:spPr>
          <a:xfrm>
            <a:off x="3060807" y="3344909"/>
            <a:ext cx="6213195" cy="3165383"/>
          </a:xfrm>
          <a:prstGeom prst="rect">
            <a:avLst/>
          </a:prstGeom>
        </p:spPr>
      </p:pic>
      <p:sp>
        <p:nvSpPr>
          <p:cNvPr id="8" name="Callout: Line with Accent Bar 7">
            <a:extLst>
              <a:ext uri="{FF2B5EF4-FFF2-40B4-BE49-F238E27FC236}">
                <a16:creationId xmlns:a16="http://schemas.microsoft.com/office/drawing/2014/main" id="{53C362C1-BA0D-4ACD-8043-0E7AD589F3F5}"/>
              </a:ext>
            </a:extLst>
          </p:cNvPr>
          <p:cNvSpPr/>
          <p:nvPr/>
        </p:nvSpPr>
        <p:spPr>
          <a:xfrm>
            <a:off x="4975668" y="1385802"/>
            <a:ext cx="1402673" cy="612648"/>
          </a:xfrm>
          <a:prstGeom prst="accentCallout1">
            <a:avLst>
              <a:gd name="adj1" fmla="val 18750"/>
              <a:gd name="adj2" fmla="val -8333"/>
              <a:gd name="adj3" fmla="val 447234"/>
              <a:gd name="adj4" fmla="val -11238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Connection to server</a:t>
            </a:r>
          </a:p>
        </p:txBody>
      </p:sp>
      <p:sp>
        <p:nvSpPr>
          <p:cNvPr id="9" name="Callout: Line with Accent Bar 8">
            <a:extLst>
              <a:ext uri="{FF2B5EF4-FFF2-40B4-BE49-F238E27FC236}">
                <a16:creationId xmlns:a16="http://schemas.microsoft.com/office/drawing/2014/main" id="{14B4CD86-D5E3-4ECD-BF4D-C516B66AF05A}"/>
              </a:ext>
            </a:extLst>
          </p:cNvPr>
          <p:cNvSpPr/>
          <p:nvPr/>
        </p:nvSpPr>
        <p:spPr>
          <a:xfrm>
            <a:off x="4975668" y="2236723"/>
            <a:ext cx="1402673" cy="843827"/>
          </a:xfrm>
          <a:prstGeom prst="accentCallout1">
            <a:avLst>
              <a:gd name="adj1" fmla="val 18750"/>
              <a:gd name="adj2" fmla="val -8333"/>
              <a:gd name="adj3" fmla="val 280511"/>
              <a:gd name="adj4" fmla="val -9462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DB to target with deployment</a:t>
            </a:r>
          </a:p>
        </p:txBody>
      </p:sp>
      <p:sp>
        <p:nvSpPr>
          <p:cNvPr id="10" name="Callout: Line with Accent Bar 9">
            <a:extLst>
              <a:ext uri="{FF2B5EF4-FFF2-40B4-BE49-F238E27FC236}">
                <a16:creationId xmlns:a16="http://schemas.microsoft.com/office/drawing/2014/main" id="{A8ECD74E-3190-4301-94B6-2FE82ADC2E81}"/>
              </a:ext>
            </a:extLst>
          </p:cNvPr>
          <p:cNvSpPr/>
          <p:nvPr/>
        </p:nvSpPr>
        <p:spPr>
          <a:xfrm>
            <a:off x="7291930" y="1343838"/>
            <a:ext cx="1402674" cy="850921"/>
          </a:xfrm>
          <a:prstGeom prst="accentCallout1">
            <a:avLst>
              <a:gd name="adj1" fmla="val 18750"/>
              <a:gd name="adj2" fmla="val -8333"/>
              <a:gd name="adj3" fmla="val 553301"/>
              <a:gd name="adj4" fmla="val -15299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Save profile to re-use settings</a:t>
            </a:r>
          </a:p>
        </p:txBody>
      </p:sp>
      <p:sp>
        <p:nvSpPr>
          <p:cNvPr id="11" name="Callout: Line with Accent Bar 10">
            <a:extLst>
              <a:ext uri="{FF2B5EF4-FFF2-40B4-BE49-F238E27FC236}">
                <a16:creationId xmlns:a16="http://schemas.microsoft.com/office/drawing/2014/main" id="{4480A68A-918B-4D47-BF5C-CBD3533837FD}"/>
              </a:ext>
            </a:extLst>
          </p:cNvPr>
          <p:cNvSpPr/>
          <p:nvPr/>
        </p:nvSpPr>
        <p:spPr>
          <a:xfrm>
            <a:off x="9659775" y="4076679"/>
            <a:ext cx="1402674" cy="850921"/>
          </a:xfrm>
          <a:prstGeom prst="accentCallout1">
            <a:avLst>
              <a:gd name="adj1" fmla="val 18750"/>
              <a:gd name="adj2" fmla="val -8333"/>
              <a:gd name="adj3" fmla="val 158185"/>
              <a:gd name="adj4" fmla="val -6950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Advanced setup options</a:t>
            </a:r>
          </a:p>
        </p:txBody>
      </p:sp>
      <p:sp>
        <p:nvSpPr>
          <p:cNvPr id="12" name="Callout: Line with Accent Bar 11">
            <a:extLst>
              <a:ext uri="{FF2B5EF4-FFF2-40B4-BE49-F238E27FC236}">
                <a16:creationId xmlns:a16="http://schemas.microsoft.com/office/drawing/2014/main" id="{A80F79BB-5CAD-4437-8DA8-236C5504F75D}"/>
              </a:ext>
            </a:extLst>
          </p:cNvPr>
          <p:cNvSpPr/>
          <p:nvPr/>
        </p:nvSpPr>
        <p:spPr>
          <a:xfrm>
            <a:off x="9274001" y="1998273"/>
            <a:ext cx="1402674" cy="850921"/>
          </a:xfrm>
          <a:prstGeom prst="accentCallout1">
            <a:avLst>
              <a:gd name="adj1" fmla="val 18750"/>
              <a:gd name="adj2" fmla="val -8333"/>
              <a:gd name="adj3" fmla="val 477857"/>
              <a:gd name="adj4" fmla="val -1322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Generate script or publish</a:t>
            </a:r>
          </a:p>
        </p:txBody>
      </p:sp>
    </p:spTree>
    <p:extLst>
      <p:ext uri="{BB962C8B-B14F-4D97-AF65-F5344CB8AC3E}">
        <p14:creationId xmlns:p14="http://schemas.microsoft.com/office/powerpoint/2010/main" val="58059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using code</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Command line</a:t>
            </a:r>
          </a:p>
          <a:p>
            <a:pPr lvl="1">
              <a:buClrTx/>
            </a:pPr>
            <a:r>
              <a:rPr lang="en-GB" dirty="0">
                <a:solidFill>
                  <a:schemeClr val="tx1"/>
                </a:solidFill>
              </a:rPr>
              <a:t>Need SqlPackage.exe on the machine</a:t>
            </a:r>
          </a:p>
          <a:p>
            <a:pPr lvl="1">
              <a:buClrTx/>
            </a:pPr>
            <a:r>
              <a:rPr lang="en-GB" dirty="0">
                <a:solidFill>
                  <a:schemeClr val="tx1"/>
                </a:solidFill>
              </a:rPr>
              <a:t>Navigate to it</a:t>
            </a:r>
          </a:p>
          <a:p>
            <a:pPr marL="0" indent="0">
              <a:buClrTx/>
              <a:buNone/>
            </a:pPr>
            <a:r>
              <a:rPr lang="en-GB" dirty="0">
                <a:solidFill>
                  <a:schemeClr val="tx1"/>
                </a:solidFill>
              </a:rPr>
              <a:t>SqlPackage.exe /</a:t>
            </a:r>
            <a:r>
              <a:rPr lang="en-GB" dirty="0" err="1">
                <a:solidFill>
                  <a:schemeClr val="tx1"/>
                </a:solidFill>
              </a:rPr>
              <a:t>Action:Publish</a:t>
            </a:r>
            <a:r>
              <a:rPr lang="en-GB" dirty="0">
                <a:solidFill>
                  <a:schemeClr val="tx1"/>
                </a:solidFill>
              </a:rPr>
              <a:t> /</a:t>
            </a:r>
            <a:r>
              <a:rPr lang="en-GB" dirty="0" err="1">
                <a:solidFill>
                  <a:schemeClr val="tx1"/>
                </a:solidFill>
              </a:rPr>
              <a:t>SourceFile</a:t>
            </a:r>
            <a:r>
              <a:rPr lang="en-GB" dirty="0">
                <a:solidFill>
                  <a:schemeClr val="tx1"/>
                </a:solidFill>
              </a:rPr>
              <a:t>:“[</a:t>
            </a:r>
            <a:r>
              <a:rPr lang="en-GB" dirty="0" err="1">
                <a:solidFill>
                  <a:schemeClr val="tx1"/>
                </a:solidFill>
              </a:rPr>
              <a:t>filepath</a:t>
            </a:r>
            <a:r>
              <a:rPr lang="en-GB" dirty="0">
                <a:solidFill>
                  <a:schemeClr val="tx1"/>
                </a:solidFill>
              </a:rPr>
              <a:t>]\[filename].</a:t>
            </a:r>
            <a:r>
              <a:rPr lang="en-GB" dirty="0" err="1">
                <a:solidFill>
                  <a:schemeClr val="tx1"/>
                </a:solidFill>
              </a:rPr>
              <a:t>dacpac</a:t>
            </a:r>
            <a:r>
              <a:rPr lang="en-GB" dirty="0">
                <a:solidFill>
                  <a:schemeClr val="tx1"/>
                </a:solidFill>
              </a:rPr>
              <a:t>” /</a:t>
            </a:r>
            <a:r>
              <a:rPr lang="en-GB" dirty="0" err="1">
                <a:solidFill>
                  <a:schemeClr val="tx1"/>
                </a:solidFill>
              </a:rPr>
              <a:t>TargetDatabaseName</a:t>
            </a:r>
            <a:r>
              <a:rPr lang="en-GB" dirty="0">
                <a:solidFill>
                  <a:schemeClr val="tx1"/>
                </a:solidFill>
              </a:rPr>
              <a:t>:[</a:t>
            </a:r>
            <a:r>
              <a:rPr lang="en-GB" dirty="0" err="1">
                <a:solidFill>
                  <a:schemeClr val="tx1"/>
                </a:solidFill>
              </a:rPr>
              <a:t>TargetDBName</a:t>
            </a:r>
            <a:r>
              <a:rPr lang="en-GB" dirty="0">
                <a:solidFill>
                  <a:schemeClr val="tx1"/>
                </a:solidFill>
              </a:rPr>
              <a:t>] /</a:t>
            </a:r>
            <a:r>
              <a:rPr lang="en-GB" dirty="0" err="1">
                <a:solidFill>
                  <a:schemeClr val="tx1"/>
                </a:solidFill>
              </a:rPr>
              <a:t>TargetServerName</a:t>
            </a:r>
            <a:r>
              <a:rPr lang="en-GB" dirty="0">
                <a:solidFill>
                  <a:schemeClr val="tx1"/>
                </a:solidFill>
              </a:rPr>
              <a:t>:“[</a:t>
            </a:r>
            <a:r>
              <a:rPr lang="en-GB" dirty="0" err="1">
                <a:solidFill>
                  <a:schemeClr val="tx1"/>
                </a:solidFill>
              </a:rPr>
              <a:t>TargetServerName</a:t>
            </a:r>
            <a:r>
              <a:rPr lang="en-GB" dirty="0">
                <a:solidFill>
                  <a:schemeClr val="tx1"/>
                </a:solidFill>
              </a:rPr>
              <a:t>]”</a:t>
            </a:r>
          </a:p>
          <a:p>
            <a:pPr>
              <a:buClrTx/>
            </a:pPr>
            <a:r>
              <a:rPr lang="en-GB" dirty="0" err="1">
                <a:solidFill>
                  <a:schemeClr val="tx1"/>
                </a:solidFill>
              </a:rPr>
              <a:t>Powershell</a:t>
            </a:r>
            <a:endParaRPr lang="en-GB" dirty="0">
              <a:solidFill>
                <a:schemeClr val="tx1"/>
              </a:solidFill>
            </a:endParaRPr>
          </a:p>
          <a:p>
            <a:pPr lvl="1">
              <a:buClrTx/>
            </a:pPr>
            <a:r>
              <a:rPr lang="en-GB" dirty="0">
                <a:solidFill>
                  <a:schemeClr val="tx1"/>
                </a:solidFill>
              </a:rPr>
              <a:t>Bit more complex to start with</a:t>
            </a:r>
          </a:p>
          <a:p>
            <a:pPr marL="0" indent="0">
              <a:buClrTx/>
              <a:buNone/>
            </a:pPr>
            <a:r>
              <a:rPr lang="en-GB" dirty="0">
                <a:solidFill>
                  <a:schemeClr val="tx1"/>
                </a:solidFill>
              </a:rPr>
              <a:t>add-type -path "C:\Program Files (x86)\Microsoft SQL Server\140\DAC\bin\Microsoft.SqlServer.Dac.dll"</a:t>
            </a:r>
          </a:p>
          <a:p>
            <a:pPr>
              <a:buClrTx/>
            </a:pPr>
            <a:endParaRPr lang="en-GB" dirty="0">
              <a:solidFill>
                <a:schemeClr val="tx1"/>
              </a:solidFill>
            </a:endParaRPr>
          </a:p>
        </p:txBody>
      </p:sp>
    </p:spTree>
    <p:extLst>
      <p:ext uri="{BB962C8B-B14F-4D97-AF65-F5344CB8AC3E}">
        <p14:creationId xmlns:p14="http://schemas.microsoft.com/office/powerpoint/2010/main" val="16658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using code</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err="1">
                <a:solidFill>
                  <a:schemeClr val="tx1"/>
                </a:solidFill>
              </a:rPr>
              <a:t>Powershell</a:t>
            </a:r>
            <a:endParaRPr lang="en-GB" dirty="0">
              <a:solidFill>
                <a:schemeClr val="tx1"/>
              </a:solidFill>
            </a:endParaRPr>
          </a:p>
          <a:p>
            <a:pPr lvl="1">
              <a:buClrTx/>
            </a:pPr>
            <a:r>
              <a:rPr lang="en-GB" dirty="0">
                <a:solidFill>
                  <a:schemeClr val="tx1"/>
                </a:solidFill>
              </a:rPr>
              <a:t>Bit more complex to start with</a:t>
            </a:r>
          </a:p>
          <a:p>
            <a:pPr marL="0" indent="0">
              <a:buClrTx/>
              <a:buNone/>
            </a:pPr>
            <a:r>
              <a:rPr lang="en-GB" dirty="0">
                <a:solidFill>
                  <a:schemeClr val="tx1"/>
                </a:solidFill>
              </a:rPr>
              <a:t>add-type -path “C:\Program Files (x86)\Microsoft SQL Server\[SQL version number]\DAC\bin\Microsoft.SqlServer.Dac.dll”</a:t>
            </a:r>
          </a:p>
          <a:p>
            <a:pPr marL="0" indent="0">
              <a:buClrTx/>
              <a:buNone/>
            </a:pPr>
            <a:r>
              <a:rPr lang="en-GB" dirty="0">
                <a:solidFill>
                  <a:schemeClr val="tx1"/>
                </a:solidFill>
              </a:rPr>
              <a:t>$</a:t>
            </a:r>
            <a:r>
              <a:rPr lang="en-GB" dirty="0" err="1">
                <a:solidFill>
                  <a:schemeClr val="tx1"/>
                </a:solidFill>
              </a:rPr>
              <a:t>dacService</a:t>
            </a:r>
            <a:r>
              <a:rPr lang="en-GB" dirty="0">
                <a:solidFill>
                  <a:schemeClr val="tx1"/>
                </a:solidFill>
              </a:rPr>
              <a:t> = new-object </a:t>
            </a:r>
            <a:r>
              <a:rPr lang="en-GB" dirty="0" err="1">
                <a:solidFill>
                  <a:schemeClr val="tx1"/>
                </a:solidFill>
              </a:rPr>
              <a:t>Microsoft.SqlServer.Dac.DacServices</a:t>
            </a:r>
            <a:r>
              <a:rPr lang="en-GB" dirty="0">
                <a:solidFill>
                  <a:schemeClr val="tx1"/>
                </a:solidFill>
              </a:rPr>
              <a:t> "server=[Server name];Integrated Security=True“</a:t>
            </a:r>
          </a:p>
          <a:p>
            <a:pPr marL="0" indent="0">
              <a:buClrTx/>
              <a:buNone/>
            </a:pPr>
            <a:r>
              <a:rPr lang="en-US" dirty="0">
                <a:solidFill>
                  <a:schemeClr val="tx1"/>
                </a:solidFill>
              </a:rPr>
              <a:t>$</a:t>
            </a:r>
            <a:r>
              <a:rPr lang="en-US" dirty="0" err="1">
                <a:solidFill>
                  <a:schemeClr val="tx1"/>
                </a:solidFill>
              </a:rPr>
              <a:t>dp</a:t>
            </a:r>
            <a:r>
              <a:rPr lang="en-US" dirty="0">
                <a:solidFill>
                  <a:schemeClr val="tx1"/>
                </a:solidFill>
              </a:rPr>
              <a:t> = [</a:t>
            </a:r>
            <a:r>
              <a:rPr lang="en-US" dirty="0" err="1">
                <a:solidFill>
                  <a:schemeClr val="tx1"/>
                </a:solidFill>
              </a:rPr>
              <a:t>Microsoft.SqlServer.Dac.DacPackage</a:t>
            </a:r>
            <a:r>
              <a:rPr lang="en-US" dirty="0">
                <a:solidFill>
                  <a:schemeClr val="tx1"/>
                </a:solidFill>
              </a:rPr>
              <a:t>]::Load(“[Folder path]\[File name].</a:t>
            </a:r>
            <a:r>
              <a:rPr lang="en-US" dirty="0" err="1">
                <a:solidFill>
                  <a:schemeClr val="tx1"/>
                </a:solidFill>
              </a:rPr>
              <a:t>dacpac</a:t>
            </a:r>
            <a:r>
              <a:rPr lang="en-US" dirty="0">
                <a:solidFill>
                  <a:schemeClr val="tx1"/>
                </a:solidFill>
              </a:rPr>
              <a:t>")</a:t>
            </a:r>
          </a:p>
          <a:p>
            <a:pPr marL="0" indent="0">
              <a:buClrTx/>
              <a:buNone/>
            </a:pPr>
            <a:r>
              <a:rPr lang="en-US" dirty="0">
                <a:solidFill>
                  <a:schemeClr val="tx1"/>
                </a:solidFill>
              </a:rPr>
              <a:t>$</a:t>
            </a:r>
            <a:r>
              <a:rPr lang="en-US" dirty="0" err="1">
                <a:solidFill>
                  <a:schemeClr val="tx1"/>
                </a:solidFill>
              </a:rPr>
              <a:t>dacService.deploy</a:t>
            </a:r>
            <a:r>
              <a:rPr lang="en-US" dirty="0">
                <a:solidFill>
                  <a:schemeClr val="tx1"/>
                </a:solidFill>
              </a:rPr>
              <a:t>($</a:t>
            </a:r>
            <a:r>
              <a:rPr lang="en-US" dirty="0" err="1">
                <a:solidFill>
                  <a:schemeClr val="tx1"/>
                </a:solidFill>
              </a:rPr>
              <a:t>dp</a:t>
            </a:r>
            <a:r>
              <a:rPr lang="en-US" dirty="0">
                <a:solidFill>
                  <a:schemeClr val="tx1"/>
                </a:solidFill>
              </a:rPr>
              <a:t>, "Example0_PowershellDeploy", "True")</a:t>
            </a:r>
            <a:endParaRPr lang="en-GB" dirty="0">
              <a:solidFill>
                <a:schemeClr val="tx1"/>
              </a:solidFill>
            </a:endParaRPr>
          </a:p>
          <a:p>
            <a:pPr>
              <a:buClrTx/>
            </a:pPr>
            <a:endParaRPr lang="en-GB" dirty="0">
              <a:solidFill>
                <a:schemeClr val="tx1"/>
              </a:solidFill>
            </a:endParaRPr>
          </a:p>
        </p:txBody>
      </p:sp>
    </p:spTree>
    <p:extLst>
      <p:ext uri="{BB962C8B-B14F-4D97-AF65-F5344CB8AC3E}">
        <p14:creationId xmlns:p14="http://schemas.microsoft.com/office/powerpoint/2010/main" val="268864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9035E72-E730-42D3-9BCE-7E8877B3299C}"/>
              </a:ext>
            </a:extLst>
          </p:cNvPr>
          <p:cNvSpPr>
            <a:spLocks noGrp="1"/>
          </p:cNvSpPr>
          <p:nvPr>
            <p:ph type="ctrTitle"/>
          </p:nvPr>
        </p:nvSpPr>
        <p:spPr>
          <a:xfrm>
            <a:off x="1065753" y="473097"/>
            <a:ext cx="3832818" cy="1646302"/>
          </a:xfrm>
        </p:spPr>
        <p:txBody>
          <a:bodyPr>
            <a:normAutofit/>
          </a:bodyPr>
          <a:lstStyle/>
          <a:p>
            <a:r>
              <a:rPr lang="en-GB" dirty="0">
                <a:solidFill>
                  <a:schemeClr val="bg1"/>
                </a:solidFill>
              </a:rPr>
              <a:t>About me</a:t>
            </a:r>
          </a:p>
        </p:txBody>
      </p:sp>
      <p:sp>
        <p:nvSpPr>
          <p:cNvPr id="4" name="TextBox 3">
            <a:extLst>
              <a:ext uri="{FF2B5EF4-FFF2-40B4-BE49-F238E27FC236}">
                <a16:creationId xmlns:a16="http://schemas.microsoft.com/office/drawing/2014/main" id="{C8495D86-F655-4675-A5CD-1DF1D3A85454}"/>
              </a:ext>
            </a:extLst>
          </p:cNvPr>
          <p:cNvSpPr txBox="1"/>
          <p:nvPr/>
        </p:nvSpPr>
        <p:spPr>
          <a:xfrm>
            <a:off x="1624015" y="2686101"/>
            <a:ext cx="4352116" cy="3139321"/>
          </a:xfrm>
          <a:prstGeom prst="rect">
            <a:avLst/>
          </a:prstGeom>
          <a:noFill/>
        </p:spPr>
        <p:txBody>
          <a:bodyPr wrap="square" rtlCol="0">
            <a:spAutoFit/>
          </a:bodyPr>
          <a:lstStyle/>
          <a:p>
            <a:r>
              <a:rPr lang="en-GB" dirty="0">
                <a:solidFill>
                  <a:schemeClr val="bg1"/>
                </a:solidFill>
              </a:rPr>
              <a:t>SQL developer since 2006</a:t>
            </a:r>
          </a:p>
          <a:p>
            <a:endParaRPr lang="en-GB" dirty="0">
              <a:solidFill>
                <a:schemeClr val="bg1"/>
              </a:solidFill>
            </a:endParaRPr>
          </a:p>
          <a:p>
            <a:r>
              <a:rPr lang="en-GB" dirty="0">
                <a:solidFill>
                  <a:schemeClr val="bg1"/>
                </a:solidFill>
              </a:rPr>
              <a:t>Current employer: </a:t>
            </a:r>
            <a:r>
              <a:rPr lang="en-GB" dirty="0" err="1">
                <a:solidFill>
                  <a:schemeClr val="bg1"/>
                </a:solidFill>
              </a:rPr>
              <a:t>GoInspire</a:t>
            </a:r>
            <a:endParaRPr lang="en-GB" dirty="0">
              <a:solidFill>
                <a:schemeClr val="bg1"/>
              </a:solidFill>
            </a:endParaRPr>
          </a:p>
          <a:p>
            <a:endParaRPr lang="en-GB" dirty="0">
              <a:solidFill>
                <a:schemeClr val="bg1"/>
              </a:solidFill>
            </a:endParaRPr>
          </a:p>
          <a:p>
            <a:r>
              <a:rPr lang="en-GB" dirty="0">
                <a:solidFill>
                  <a:schemeClr val="bg1"/>
                </a:solidFill>
                <a:hlinkClick r:id="rId2">
                  <a:extLst>
                    <a:ext uri="{A12FA001-AC4F-418D-AE19-62706E023703}">
                      <ahyp:hlinkClr xmlns:ahyp="http://schemas.microsoft.com/office/drawing/2018/hyperlinkcolor" val="tx"/>
                    </a:ext>
                  </a:extLst>
                </a:hlinkClick>
              </a:rPr>
              <a:t>chris.johnson.0120@gmail.com</a:t>
            </a:r>
            <a:endParaRPr lang="en-GB" dirty="0">
              <a:solidFill>
                <a:schemeClr val="bg1"/>
              </a:solidFill>
            </a:endParaRPr>
          </a:p>
          <a:p>
            <a:r>
              <a:rPr lang="en-GB" dirty="0">
                <a:solidFill>
                  <a:schemeClr val="bg1"/>
                </a:solidFill>
              </a:rPr>
              <a:t>Blog: </a:t>
            </a:r>
            <a:r>
              <a:rPr lang="en-GB" dirty="0">
                <a:solidFill>
                  <a:schemeClr val="bg1"/>
                </a:solidFill>
                <a:hlinkClick r:id="rId3">
                  <a:extLst>
                    <a:ext uri="{A12FA001-AC4F-418D-AE19-62706E023703}">
                      <ahyp:hlinkClr xmlns:ahyp="http://schemas.microsoft.com/office/drawing/2018/hyperlinkcolor" val="tx"/>
                    </a:ext>
                  </a:extLst>
                </a:hlinkClick>
              </a:rPr>
              <a:t>www.allthezerosmatter.com</a:t>
            </a:r>
            <a:endParaRPr lang="en-GB" dirty="0">
              <a:solidFill>
                <a:schemeClr val="bg1"/>
              </a:solidFill>
            </a:endParaRPr>
          </a:p>
          <a:p>
            <a:r>
              <a:rPr lang="en-GB" dirty="0">
                <a:solidFill>
                  <a:schemeClr val="bg1"/>
                </a:solidFill>
              </a:rPr>
              <a:t>GitHub: </a:t>
            </a:r>
          </a:p>
          <a:p>
            <a:endParaRPr lang="en-GB" dirty="0">
              <a:solidFill>
                <a:schemeClr val="bg1"/>
              </a:solidFill>
            </a:endParaRPr>
          </a:p>
          <a:p>
            <a:r>
              <a:rPr lang="en-GB" dirty="0">
                <a:solidFill>
                  <a:schemeClr val="bg1"/>
                </a:solidFill>
              </a:rPr>
              <a:t>Specialisms: BI, DevOps</a:t>
            </a:r>
          </a:p>
          <a:p>
            <a:endParaRPr lang="en-GB" dirty="0">
              <a:solidFill>
                <a:schemeClr val="bg1"/>
              </a:solidFill>
            </a:endParaRPr>
          </a:p>
          <a:p>
            <a:r>
              <a:rPr lang="en-GB" dirty="0">
                <a:solidFill>
                  <a:schemeClr val="bg1"/>
                </a:solidFill>
              </a:rPr>
              <a:t>Please contact me with any questions</a:t>
            </a:r>
          </a:p>
        </p:txBody>
      </p:sp>
      <p:pic>
        <p:nvPicPr>
          <p:cNvPr id="6" name="Picture 5" descr="A person standing in front of a mountain&#10;&#10;Description automatically generated">
            <a:extLst>
              <a:ext uri="{FF2B5EF4-FFF2-40B4-BE49-F238E27FC236}">
                <a16:creationId xmlns:a16="http://schemas.microsoft.com/office/drawing/2014/main" id="{2534BBED-6AEF-4A7A-8A55-5F23E8AB4442}"/>
              </a:ext>
            </a:extLst>
          </p:cNvPr>
          <p:cNvPicPr>
            <a:picLocks noChangeAspect="1"/>
          </p:cNvPicPr>
          <p:nvPr/>
        </p:nvPicPr>
        <p:blipFill rotWithShape="1">
          <a:blip r:embed="rId4">
            <a:extLst>
              <a:ext uri="{28A0092B-C50C-407E-A947-70E740481C1C}">
                <a14:useLocalDpi xmlns:a14="http://schemas.microsoft.com/office/drawing/2010/main" val="0"/>
              </a:ext>
            </a:extLst>
          </a:blip>
          <a:srcRect l="24796" t="28087" r="46502" b="32565"/>
          <a:stretch/>
        </p:blipFill>
        <p:spPr>
          <a:xfrm>
            <a:off x="9836013" y="1296249"/>
            <a:ext cx="1645227" cy="1691677"/>
          </a:xfrm>
          <a:prstGeom prst="rect">
            <a:avLst/>
          </a:prstGeom>
        </p:spPr>
      </p:pic>
      <p:pic>
        <p:nvPicPr>
          <p:cNvPr id="9" name="Picture 8" descr="A person standing in front of a body of water&#10;&#10;Description automatically generated">
            <a:extLst>
              <a:ext uri="{FF2B5EF4-FFF2-40B4-BE49-F238E27FC236}">
                <a16:creationId xmlns:a16="http://schemas.microsoft.com/office/drawing/2014/main" id="{6F298994-7414-4A7D-BB3D-3FB19967A489}"/>
              </a:ext>
            </a:extLst>
          </p:cNvPr>
          <p:cNvPicPr>
            <a:picLocks noChangeAspect="1"/>
          </p:cNvPicPr>
          <p:nvPr/>
        </p:nvPicPr>
        <p:blipFill rotWithShape="1">
          <a:blip r:embed="rId5">
            <a:extLst>
              <a:ext uri="{28A0092B-C50C-407E-A947-70E740481C1C}">
                <a14:useLocalDpi xmlns:a14="http://schemas.microsoft.com/office/drawing/2010/main" val="0"/>
              </a:ext>
            </a:extLst>
          </a:blip>
          <a:srcRect l="45743" t="44444" r="34490" b="15918"/>
          <a:stretch/>
        </p:blipFill>
        <p:spPr>
          <a:xfrm>
            <a:off x="7942000" y="1296248"/>
            <a:ext cx="1890839" cy="2132752"/>
          </a:xfrm>
          <a:prstGeom prst="rect">
            <a:avLst/>
          </a:prstGeom>
        </p:spPr>
      </p:pic>
      <p:pic>
        <p:nvPicPr>
          <p:cNvPr id="23" name="Picture 22" descr="A group of people on a rock&#10;&#10;Description automatically generated">
            <a:extLst>
              <a:ext uri="{FF2B5EF4-FFF2-40B4-BE49-F238E27FC236}">
                <a16:creationId xmlns:a16="http://schemas.microsoft.com/office/drawing/2014/main" id="{377C72A4-AB06-40DD-9069-5EAD78280398}"/>
              </a:ext>
            </a:extLst>
          </p:cNvPr>
          <p:cNvPicPr>
            <a:picLocks noChangeAspect="1"/>
          </p:cNvPicPr>
          <p:nvPr/>
        </p:nvPicPr>
        <p:blipFill rotWithShape="1">
          <a:blip r:embed="rId6">
            <a:extLst>
              <a:ext uri="{28A0092B-C50C-407E-A947-70E740481C1C}">
                <a14:useLocalDpi xmlns:a14="http://schemas.microsoft.com/office/drawing/2010/main" val="0"/>
              </a:ext>
            </a:extLst>
          </a:blip>
          <a:srcRect l="54221" t="13998" b="35190"/>
          <a:stretch/>
        </p:blipFill>
        <p:spPr>
          <a:xfrm>
            <a:off x="9832839" y="2987926"/>
            <a:ext cx="1648314" cy="2744288"/>
          </a:xfrm>
          <a:prstGeom prst="rect">
            <a:avLst/>
          </a:prstGeom>
        </p:spPr>
      </p:pic>
      <p:pic>
        <p:nvPicPr>
          <p:cNvPr id="27" name="Picture 26" descr="A group of people posing for the camera&#10;&#10;Description automatically generated">
            <a:extLst>
              <a:ext uri="{FF2B5EF4-FFF2-40B4-BE49-F238E27FC236}">
                <a16:creationId xmlns:a16="http://schemas.microsoft.com/office/drawing/2014/main" id="{E170D9E5-D4B9-4E4D-96D5-1D7C35CAEF11}"/>
              </a:ext>
            </a:extLst>
          </p:cNvPr>
          <p:cNvPicPr>
            <a:picLocks noChangeAspect="1"/>
          </p:cNvPicPr>
          <p:nvPr/>
        </p:nvPicPr>
        <p:blipFill rotWithShape="1">
          <a:blip r:embed="rId7">
            <a:extLst>
              <a:ext uri="{28A0092B-C50C-407E-A947-70E740481C1C}">
                <a14:useLocalDpi xmlns:a14="http://schemas.microsoft.com/office/drawing/2010/main" val="0"/>
              </a:ext>
            </a:extLst>
          </a:blip>
          <a:srcRect l="13107" r="47550" b="53756"/>
          <a:stretch/>
        </p:blipFill>
        <p:spPr>
          <a:xfrm>
            <a:off x="7490650" y="3424766"/>
            <a:ext cx="1172233" cy="1033391"/>
          </a:xfrm>
          <a:prstGeom prst="rect">
            <a:avLst/>
          </a:prstGeom>
        </p:spPr>
      </p:pic>
      <p:pic>
        <p:nvPicPr>
          <p:cNvPr id="35" name="Picture 34" descr="A group of people posing for a picture&#10;&#10;Description automatically generated">
            <a:extLst>
              <a:ext uri="{FF2B5EF4-FFF2-40B4-BE49-F238E27FC236}">
                <a16:creationId xmlns:a16="http://schemas.microsoft.com/office/drawing/2014/main" id="{DA1C0B6B-4178-4D20-AC82-56E6B972250B}"/>
              </a:ext>
            </a:extLst>
          </p:cNvPr>
          <p:cNvPicPr>
            <a:picLocks noChangeAspect="1"/>
          </p:cNvPicPr>
          <p:nvPr/>
        </p:nvPicPr>
        <p:blipFill rotWithShape="1">
          <a:blip r:embed="rId8">
            <a:extLst>
              <a:ext uri="{28A0092B-C50C-407E-A947-70E740481C1C}">
                <a14:useLocalDpi xmlns:a14="http://schemas.microsoft.com/office/drawing/2010/main" val="0"/>
              </a:ext>
            </a:extLst>
          </a:blip>
          <a:srcRect l="59814" t="22538" r="15438" b="18255"/>
          <a:stretch/>
        </p:blipFill>
        <p:spPr>
          <a:xfrm>
            <a:off x="8560022" y="3428014"/>
            <a:ext cx="1284241" cy="2304200"/>
          </a:xfrm>
          <a:prstGeom prst="rect">
            <a:avLst/>
          </a:prstGeom>
        </p:spPr>
      </p:pic>
      <p:pic>
        <p:nvPicPr>
          <p:cNvPr id="37" name="Picture 36" descr="A person standing next to a tree&#10;&#10;Description automatically generated">
            <a:extLst>
              <a:ext uri="{FF2B5EF4-FFF2-40B4-BE49-F238E27FC236}">
                <a16:creationId xmlns:a16="http://schemas.microsoft.com/office/drawing/2014/main" id="{8BA2A561-AF8F-4492-8669-64FAEF4D3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918" y="1296248"/>
            <a:ext cx="1621847" cy="2131766"/>
          </a:xfrm>
          <a:prstGeom prst="rect">
            <a:avLst/>
          </a:prstGeom>
        </p:spPr>
      </p:pic>
      <p:pic>
        <p:nvPicPr>
          <p:cNvPr id="39" name="Picture 38" descr="A group of people in a forest&#10;&#10;Description automatically generated">
            <a:extLst>
              <a:ext uri="{FF2B5EF4-FFF2-40B4-BE49-F238E27FC236}">
                <a16:creationId xmlns:a16="http://schemas.microsoft.com/office/drawing/2014/main" id="{39BC367F-3987-41A6-96A1-3A4E5931338B}"/>
              </a:ext>
            </a:extLst>
          </p:cNvPr>
          <p:cNvPicPr>
            <a:picLocks noChangeAspect="1"/>
          </p:cNvPicPr>
          <p:nvPr/>
        </p:nvPicPr>
        <p:blipFill rotWithShape="1">
          <a:blip r:embed="rId10">
            <a:extLst>
              <a:ext uri="{28A0092B-C50C-407E-A947-70E740481C1C}">
                <a14:useLocalDpi xmlns:a14="http://schemas.microsoft.com/office/drawing/2010/main" val="0"/>
              </a:ext>
            </a:extLst>
          </a:blip>
          <a:srcRect l="28570" r="11053" b="21343"/>
          <a:stretch/>
        </p:blipFill>
        <p:spPr>
          <a:xfrm>
            <a:off x="6313494" y="3424765"/>
            <a:ext cx="1177156" cy="2304201"/>
          </a:xfrm>
          <a:prstGeom prst="rect">
            <a:avLst/>
          </a:prstGeom>
        </p:spPr>
      </p:pic>
      <p:pic>
        <p:nvPicPr>
          <p:cNvPr id="41" name="Picture 40" descr="A person riding a wave on a raft in a body of water&#10;&#10;Description automatically generated">
            <a:extLst>
              <a:ext uri="{FF2B5EF4-FFF2-40B4-BE49-F238E27FC236}">
                <a16:creationId xmlns:a16="http://schemas.microsoft.com/office/drawing/2014/main" id="{9FF6D731-113F-44D5-BCDC-11D921617DA7}"/>
              </a:ext>
            </a:extLst>
          </p:cNvPr>
          <p:cNvPicPr>
            <a:picLocks noChangeAspect="1"/>
          </p:cNvPicPr>
          <p:nvPr/>
        </p:nvPicPr>
        <p:blipFill rotWithShape="1">
          <a:blip r:embed="rId11">
            <a:extLst>
              <a:ext uri="{28A0092B-C50C-407E-A947-70E740481C1C}">
                <a14:useLocalDpi xmlns:a14="http://schemas.microsoft.com/office/drawing/2010/main" val="0"/>
              </a:ext>
            </a:extLst>
          </a:blip>
          <a:srcRect l="10106" t="6699" r="69500" b="57160"/>
          <a:stretch/>
        </p:blipFill>
        <p:spPr>
          <a:xfrm>
            <a:off x="7490373" y="4458157"/>
            <a:ext cx="1080206" cy="1274056"/>
          </a:xfrm>
          <a:prstGeom prst="rect">
            <a:avLst/>
          </a:prstGeom>
        </p:spPr>
      </p:pic>
    </p:spTree>
    <p:extLst>
      <p:ext uri="{BB962C8B-B14F-4D97-AF65-F5344CB8AC3E}">
        <p14:creationId xmlns:p14="http://schemas.microsoft.com/office/powerpoint/2010/main" val="19223571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using code</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normAutofit lnSpcReduction="10000"/>
          </a:bodyPr>
          <a:lstStyle/>
          <a:p>
            <a:pPr>
              <a:buClrTx/>
            </a:pPr>
            <a:r>
              <a:rPr lang="en-GB" dirty="0" err="1">
                <a:solidFill>
                  <a:schemeClr val="tx1"/>
                </a:solidFill>
              </a:rPr>
              <a:t>Powershell</a:t>
            </a:r>
            <a:endParaRPr lang="en-GB" dirty="0">
              <a:solidFill>
                <a:schemeClr val="tx1"/>
              </a:solidFill>
            </a:endParaRPr>
          </a:p>
          <a:p>
            <a:pPr lvl="1">
              <a:buClrTx/>
            </a:pPr>
            <a:r>
              <a:rPr lang="en-GB" dirty="0">
                <a:solidFill>
                  <a:schemeClr val="tx1"/>
                </a:solidFill>
              </a:rPr>
              <a:t>Also can publish instead of deploy, which has more options</a:t>
            </a:r>
          </a:p>
          <a:p>
            <a:pPr lvl="1">
              <a:buClrTx/>
            </a:pPr>
            <a:r>
              <a:rPr lang="en-GB" dirty="0">
                <a:solidFill>
                  <a:schemeClr val="tx1"/>
                </a:solidFill>
              </a:rPr>
              <a:t>Replaces $</a:t>
            </a:r>
            <a:r>
              <a:rPr lang="en-GB" dirty="0" err="1">
                <a:solidFill>
                  <a:schemeClr val="tx1"/>
                </a:solidFill>
              </a:rPr>
              <a:t>dacService.deploy</a:t>
            </a:r>
            <a:r>
              <a:rPr lang="en-GB" dirty="0">
                <a:solidFill>
                  <a:schemeClr val="tx1"/>
                </a:solidFill>
              </a:rPr>
              <a:t> line from previous slide</a:t>
            </a:r>
          </a:p>
          <a:p>
            <a:pPr marL="0" indent="0">
              <a:buClrTx/>
              <a:buNone/>
            </a:pPr>
            <a:r>
              <a:rPr lang="en-GB" dirty="0">
                <a:solidFill>
                  <a:schemeClr val="tx1"/>
                </a:solidFill>
              </a:rPr>
              <a:t>$</a:t>
            </a:r>
            <a:r>
              <a:rPr lang="en-GB" dirty="0" err="1">
                <a:solidFill>
                  <a:schemeClr val="tx1"/>
                </a:solidFill>
              </a:rPr>
              <a:t>dacOptions</a:t>
            </a:r>
            <a:r>
              <a:rPr lang="en-GB" dirty="0">
                <a:solidFill>
                  <a:schemeClr val="tx1"/>
                </a:solidFill>
              </a:rPr>
              <a:t> = new-object </a:t>
            </a:r>
            <a:r>
              <a:rPr lang="en-GB" dirty="0" err="1">
                <a:solidFill>
                  <a:schemeClr val="tx1"/>
                </a:solidFill>
              </a:rPr>
              <a:t>Microsoft.SqlServer.Dac.DacDeployOptions</a:t>
            </a:r>
            <a:endParaRPr lang="en-GB" dirty="0">
              <a:solidFill>
                <a:schemeClr val="tx1"/>
              </a:solidFill>
            </a:endParaRPr>
          </a:p>
          <a:p>
            <a:pPr marL="0" indent="0">
              <a:buClrTx/>
              <a:buNone/>
            </a:pPr>
            <a:r>
              <a:rPr lang="en-GB" dirty="0">
                <a:solidFill>
                  <a:schemeClr val="tx1"/>
                </a:solidFill>
              </a:rPr>
              <a:t>$</a:t>
            </a:r>
            <a:r>
              <a:rPr lang="en-GB" dirty="0" err="1">
                <a:solidFill>
                  <a:schemeClr val="tx1"/>
                </a:solidFill>
              </a:rPr>
              <a:t>dacOptions.BlockOnPossibleDataLoss</a:t>
            </a:r>
            <a:r>
              <a:rPr lang="en-GB" dirty="0">
                <a:solidFill>
                  <a:schemeClr val="tx1"/>
                </a:solidFill>
              </a:rPr>
              <a:t> = 'FALSE'</a:t>
            </a:r>
          </a:p>
          <a:p>
            <a:pPr marL="0" indent="0">
              <a:buClrTx/>
              <a:buNone/>
            </a:pPr>
            <a:r>
              <a:rPr lang="en-GB" dirty="0">
                <a:solidFill>
                  <a:schemeClr val="tx1"/>
                </a:solidFill>
              </a:rPr>
              <a:t>$</a:t>
            </a:r>
            <a:r>
              <a:rPr lang="en-GB" dirty="0" err="1">
                <a:solidFill>
                  <a:schemeClr val="tx1"/>
                </a:solidFill>
              </a:rPr>
              <a:t>pubOptions</a:t>
            </a:r>
            <a:r>
              <a:rPr lang="en-GB" dirty="0">
                <a:solidFill>
                  <a:schemeClr val="tx1"/>
                </a:solidFill>
              </a:rPr>
              <a:t> = new-object </a:t>
            </a:r>
            <a:r>
              <a:rPr lang="en-GB" dirty="0" err="1">
                <a:solidFill>
                  <a:schemeClr val="tx1"/>
                </a:solidFill>
              </a:rPr>
              <a:t>Microsoft.SqlServer.Dac.PublishOptions</a:t>
            </a:r>
            <a:endParaRPr lang="en-GB" dirty="0">
              <a:solidFill>
                <a:schemeClr val="tx1"/>
              </a:solidFill>
            </a:endParaRPr>
          </a:p>
          <a:p>
            <a:pPr marL="0" indent="0">
              <a:buClrTx/>
              <a:buNone/>
            </a:pPr>
            <a:r>
              <a:rPr lang="en-GB" dirty="0">
                <a:solidFill>
                  <a:schemeClr val="tx1"/>
                </a:solidFill>
              </a:rPr>
              <a:t>$</a:t>
            </a:r>
            <a:r>
              <a:rPr lang="en-GB" dirty="0" err="1">
                <a:solidFill>
                  <a:schemeClr val="tx1"/>
                </a:solidFill>
              </a:rPr>
              <a:t>pubOptions.GenerateDeploymentScript</a:t>
            </a:r>
            <a:r>
              <a:rPr lang="en-GB" dirty="0">
                <a:solidFill>
                  <a:schemeClr val="tx1"/>
                </a:solidFill>
              </a:rPr>
              <a:t> = $true</a:t>
            </a:r>
          </a:p>
          <a:p>
            <a:pPr marL="0" indent="0">
              <a:buClrTx/>
              <a:buNone/>
            </a:pPr>
            <a:r>
              <a:rPr lang="en-GB" dirty="0">
                <a:solidFill>
                  <a:schemeClr val="tx1"/>
                </a:solidFill>
              </a:rPr>
              <a:t>$</a:t>
            </a:r>
            <a:r>
              <a:rPr lang="en-GB" dirty="0" err="1">
                <a:solidFill>
                  <a:schemeClr val="tx1"/>
                </a:solidFill>
              </a:rPr>
              <a:t>pubOptions.DatabaseScriptPath</a:t>
            </a:r>
            <a:r>
              <a:rPr lang="en-GB" dirty="0">
                <a:solidFill>
                  <a:schemeClr val="tx1"/>
                </a:solidFill>
              </a:rPr>
              <a:t> = “[Path for generated script]“</a:t>
            </a:r>
          </a:p>
          <a:p>
            <a:pPr marL="0" indent="0">
              <a:buClrTx/>
              <a:buNone/>
            </a:pPr>
            <a:r>
              <a:rPr lang="en-GB" dirty="0">
                <a:solidFill>
                  <a:schemeClr val="tx1"/>
                </a:solidFill>
              </a:rPr>
              <a:t>$</a:t>
            </a:r>
            <a:r>
              <a:rPr lang="en-GB" dirty="0" err="1">
                <a:solidFill>
                  <a:schemeClr val="tx1"/>
                </a:solidFill>
              </a:rPr>
              <a:t>pubOptions.DeployOptions</a:t>
            </a:r>
            <a:r>
              <a:rPr lang="en-GB" dirty="0">
                <a:solidFill>
                  <a:schemeClr val="tx1"/>
                </a:solidFill>
              </a:rPr>
              <a:t> = $</a:t>
            </a:r>
            <a:r>
              <a:rPr lang="en-GB" dirty="0" err="1">
                <a:solidFill>
                  <a:schemeClr val="tx1"/>
                </a:solidFill>
              </a:rPr>
              <a:t>dacOptions</a:t>
            </a:r>
            <a:endParaRPr lang="en-GB" dirty="0">
              <a:solidFill>
                <a:schemeClr val="tx1"/>
              </a:solidFill>
            </a:endParaRPr>
          </a:p>
          <a:p>
            <a:pPr marL="0" indent="0">
              <a:buClrTx/>
              <a:buNone/>
            </a:pPr>
            <a:r>
              <a:rPr lang="en-US" dirty="0">
                <a:solidFill>
                  <a:schemeClr val="tx1"/>
                </a:solidFill>
              </a:rPr>
              <a:t>$</a:t>
            </a:r>
            <a:r>
              <a:rPr lang="en-US" dirty="0" err="1">
                <a:solidFill>
                  <a:schemeClr val="tx1"/>
                </a:solidFill>
              </a:rPr>
              <a:t>dacService.Publish</a:t>
            </a:r>
            <a:r>
              <a:rPr lang="en-US" dirty="0">
                <a:solidFill>
                  <a:schemeClr val="tx1"/>
                </a:solidFill>
              </a:rPr>
              <a:t>($</a:t>
            </a:r>
            <a:r>
              <a:rPr lang="en-US" dirty="0" err="1">
                <a:solidFill>
                  <a:schemeClr val="tx1"/>
                </a:solidFill>
              </a:rPr>
              <a:t>dp</a:t>
            </a:r>
            <a:r>
              <a:rPr lang="en-US" dirty="0">
                <a:solidFill>
                  <a:schemeClr val="tx1"/>
                </a:solidFill>
              </a:rPr>
              <a:t>, "Example0_PowershellPublish", $</a:t>
            </a:r>
            <a:r>
              <a:rPr lang="en-US" dirty="0" err="1">
                <a:solidFill>
                  <a:schemeClr val="tx1"/>
                </a:solidFill>
              </a:rPr>
              <a:t>pubOptions</a:t>
            </a:r>
            <a:r>
              <a:rPr lang="en-US" dirty="0">
                <a:solidFill>
                  <a:schemeClr val="tx1"/>
                </a:solidFill>
              </a:rPr>
              <a:t>)</a:t>
            </a:r>
            <a:endParaRPr lang="en-GB" dirty="0">
              <a:solidFill>
                <a:schemeClr val="tx1"/>
              </a:solidFill>
            </a:endParaRPr>
          </a:p>
          <a:p>
            <a:pPr>
              <a:buClrTx/>
            </a:pPr>
            <a:endParaRPr lang="en-GB" dirty="0">
              <a:solidFill>
                <a:schemeClr val="tx1"/>
              </a:solidFill>
            </a:endParaRPr>
          </a:p>
        </p:txBody>
      </p:sp>
    </p:spTree>
    <p:extLst>
      <p:ext uri="{BB962C8B-B14F-4D97-AF65-F5344CB8AC3E}">
        <p14:creationId xmlns:p14="http://schemas.microsoft.com/office/powerpoint/2010/main" val="373991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What does this deployment actually do?</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Compares .</a:t>
            </a:r>
            <a:r>
              <a:rPr lang="en-GB" dirty="0" err="1">
                <a:solidFill>
                  <a:schemeClr val="tx1"/>
                </a:solidFill>
              </a:rPr>
              <a:t>dacpac</a:t>
            </a:r>
            <a:r>
              <a:rPr lang="en-GB" dirty="0">
                <a:solidFill>
                  <a:schemeClr val="tx1"/>
                </a:solidFill>
              </a:rPr>
              <a:t> with database (if it exists)</a:t>
            </a:r>
          </a:p>
          <a:p>
            <a:pPr>
              <a:buClrTx/>
            </a:pPr>
            <a:r>
              <a:rPr lang="en-GB" dirty="0">
                <a:solidFill>
                  <a:schemeClr val="tx1"/>
                </a:solidFill>
              </a:rPr>
              <a:t>Generates a SQLCMD script to deploy any differences</a:t>
            </a:r>
          </a:p>
          <a:p>
            <a:pPr lvl="1">
              <a:buClrTx/>
            </a:pPr>
            <a:r>
              <a:rPr lang="en-GB" dirty="0">
                <a:solidFill>
                  <a:schemeClr val="tx1"/>
                </a:solidFill>
              </a:rPr>
              <a:t>SQLCMD includes variables and other functionality</a:t>
            </a:r>
          </a:p>
          <a:p>
            <a:pPr lvl="1">
              <a:buClrTx/>
            </a:pPr>
            <a:r>
              <a:rPr lang="en-GB" dirty="0">
                <a:solidFill>
                  <a:schemeClr val="tx1"/>
                </a:solidFill>
              </a:rPr>
              <a:t>Can be run in a regular SSMS tab by going to Query&gt;SQLCMD Mode</a:t>
            </a:r>
          </a:p>
          <a:p>
            <a:pPr>
              <a:buClrTx/>
            </a:pPr>
            <a:r>
              <a:rPr lang="en-GB" dirty="0">
                <a:solidFill>
                  <a:schemeClr val="tx1"/>
                </a:solidFill>
              </a:rPr>
              <a:t>Can just generate script on deployment</a:t>
            </a:r>
          </a:p>
          <a:p>
            <a:pPr lvl="1">
              <a:buClrTx/>
            </a:pPr>
            <a:r>
              <a:rPr lang="en-GB" dirty="0">
                <a:solidFill>
                  <a:schemeClr val="tx1"/>
                </a:solidFill>
              </a:rPr>
              <a:t>Code or Visual Studio</a:t>
            </a:r>
          </a:p>
          <a:p>
            <a:pPr>
              <a:buClrTx/>
            </a:pPr>
            <a:r>
              <a:rPr lang="en-GB" dirty="0">
                <a:solidFill>
                  <a:schemeClr val="tx1"/>
                </a:solidFill>
              </a:rPr>
              <a:t>Table changes</a:t>
            </a:r>
          </a:p>
          <a:p>
            <a:pPr lvl="1">
              <a:buClrTx/>
            </a:pPr>
            <a:r>
              <a:rPr lang="en-GB" dirty="0">
                <a:solidFill>
                  <a:schemeClr val="tx1"/>
                </a:solidFill>
              </a:rPr>
              <a:t>Raises an error if data loss may occur – can override this</a:t>
            </a:r>
          </a:p>
          <a:p>
            <a:pPr lvl="1">
              <a:buClrTx/>
            </a:pPr>
            <a:r>
              <a:rPr lang="en-GB" dirty="0">
                <a:solidFill>
                  <a:schemeClr val="tx1"/>
                </a:solidFill>
              </a:rPr>
              <a:t>Can copy data to a temporary intermediate table to check everything</a:t>
            </a:r>
          </a:p>
          <a:p>
            <a:pPr lvl="1">
              <a:buClrTx/>
            </a:pPr>
            <a:endParaRPr lang="en-GB" dirty="0">
              <a:solidFill>
                <a:schemeClr val="tx1"/>
              </a:solidFill>
            </a:endParaRPr>
          </a:p>
          <a:p>
            <a:pPr>
              <a:buClrTx/>
            </a:pPr>
            <a:endParaRPr lang="en-GB" dirty="0">
              <a:solidFill>
                <a:schemeClr val="tx1"/>
              </a:solidFill>
            </a:endParaRPr>
          </a:p>
        </p:txBody>
      </p:sp>
    </p:spTree>
    <p:extLst>
      <p:ext uri="{BB962C8B-B14F-4D97-AF65-F5344CB8AC3E}">
        <p14:creationId xmlns:p14="http://schemas.microsoft.com/office/powerpoint/2010/main" val="418009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Important deployment settings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Mostly in the Advanced section</a:t>
            </a:r>
          </a:p>
          <a:p>
            <a:pPr>
              <a:buClrTx/>
            </a:pPr>
            <a:r>
              <a:rPr lang="en-GB" dirty="0">
                <a:solidFill>
                  <a:schemeClr val="tx1"/>
                </a:solidFill>
              </a:rPr>
              <a:t>General</a:t>
            </a:r>
          </a:p>
          <a:p>
            <a:pPr lvl="1">
              <a:buClrTx/>
            </a:pPr>
            <a:r>
              <a:rPr lang="en-GB" dirty="0">
                <a:solidFill>
                  <a:schemeClr val="tx1"/>
                </a:solidFill>
              </a:rPr>
              <a:t>Block incremental deployment if data loss might occur</a:t>
            </a:r>
          </a:p>
          <a:p>
            <a:pPr lvl="1">
              <a:buClrTx/>
            </a:pPr>
            <a:r>
              <a:rPr lang="en-GB" dirty="0">
                <a:solidFill>
                  <a:schemeClr val="tx1"/>
                </a:solidFill>
              </a:rPr>
              <a:t>Back up database before deployment</a:t>
            </a:r>
          </a:p>
          <a:p>
            <a:pPr>
              <a:buClrTx/>
            </a:pPr>
            <a:r>
              <a:rPr lang="en-GB" dirty="0">
                <a:solidFill>
                  <a:schemeClr val="tx1"/>
                </a:solidFill>
              </a:rPr>
              <a:t>Drop</a:t>
            </a:r>
          </a:p>
          <a:p>
            <a:pPr lvl="1">
              <a:buClrTx/>
            </a:pPr>
            <a:r>
              <a:rPr lang="en-GB" dirty="0">
                <a:solidFill>
                  <a:schemeClr val="tx1"/>
                </a:solidFill>
              </a:rPr>
              <a:t>Drop objects in target but not in source</a:t>
            </a:r>
          </a:p>
          <a:p>
            <a:pPr lvl="1">
              <a:buClrTx/>
            </a:pPr>
            <a:r>
              <a:rPr lang="en-GB" dirty="0">
                <a:solidFill>
                  <a:schemeClr val="tx1"/>
                </a:solidFill>
              </a:rPr>
              <a:t>Exclude various object types from this e.g. logins</a:t>
            </a:r>
          </a:p>
          <a:p>
            <a:pPr>
              <a:buClrTx/>
            </a:pPr>
            <a:r>
              <a:rPr lang="en-GB" dirty="0">
                <a:solidFill>
                  <a:schemeClr val="tx1"/>
                </a:solidFill>
              </a:rPr>
              <a:t>Ignore</a:t>
            </a:r>
          </a:p>
          <a:p>
            <a:pPr lvl="1">
              <a:buClrTx/>
            </a:pPr>
            <a:r>
              <a:rPr lang="en-GB" dirty="0">
                <a:solidFill>
                  <a:schemeClr val="tx1"/>
                </a:solidFill>
              </a:rPr>
              <a:t>Various object types to ignore from deployment altogether</a:t>
            </a:r>
          </a:p>
        </p:txBody>
      </p:sp>
    </p:spTree>
    <p:extLst>
      <p:ext uri="{BB962C8B-B14F-4D97-AF65-F5344CB8AC3E}">
        <p14:creationId xmlns:p14="http://schemas.microsoft.com/office/powerpoint/2010/main" val="3262701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Important deployment settings</a:t>
            </a:r>
          </a:p>
        </p:txBody>
      </p:sp>
      <p:pic>
        <p:nvPicPr>
          <p:cNvPr id="6" name="Picture 5">
            <a:extLst>
              <a:ext uri="{FF2B5EF4-FFF2-40B4-BE49-F238E27FC236}">
                <a16:creationId xmlns:a16="http://schemas.microsoft.com/office/drawing/2014/main" id="{1C0CE44B-3099-440F-A6A3-A4676194A1D5}"/>
              </a:ext>
            </a:extLst>
          </p:cNvPr>
          <p:cNvPicPr>
            <a:picLocks noChangeAspect="1"/>
          </p:cNvPicPr>
          <p:nvPr/>
        </p:nvPicPr>
        <p:blipFill rotWithShape="1">
          <a:blip r:embed="rId2"/>
          <a:srcRect r="24116"/>
          <a:stretch/>
        </p:blipFill>
        <p:spPr>
          <a:xfrm>
            <a:off x="677335" y="1624817"/>
            <a:ext cx="2980265" cy="4899808"/>
          </a:xfrm>
          <a:prstGeom prst="rect">
            <a:avLst/>
          </a:prstGeom>
        </p:spPr>
      </p:pic>
      <p:pic>
        <p:nvPicPr>
          <p:cNvPr id="7" name="Picture 6">
            <a:extLst>
              <a:ext uri="{FF2B5EF4-FFF2-40B4-BE49-F238E27FC236}">
                <a16:creationId xmlns:a16="http://schemas.microsoft.com/office/drawing/2014/main" id="{CE29006F-A612-46B3-8A6A-AA92E25FCE66}"/>
              </a:ext>
            </a:extLst>
          </p:cNvPr>
          <p:cNvPicPr>
            <a:picLocks noChangeAspect="1"/>
          </p:cNvPicPr>
          <p:nvPr/>
        </p:nvPicPr>
        <p:blipFill rotWithShape="1">
          <a:blip r:embed="rId3"/>
          <a:srcRect r="33444"/>
          <a:stretch/>
        </p:blipFill>
        <p:spPr>
          <a:xfrm>
            <a:off x="3657600" y="1624817"/>
            <a:ext cx="2613891" cy="4899808"/>
          </a:xfrm>
          <a:prstGeom prst="rect">
            <a:avLst/>
          </a:prstGeom>
        </p:spPr>
      </p:pic>
      <p:pic>
        <p:nvPicPr>
          <p:cNvPr id="8" name="Picture 7">
            <a:extLst>
              <a:ext uri="{FF2B5EF4-FFF2-40B4-BE49-F238E27FC236}">
                <a16:creationId xmlns:a16="http://schemas.microsoft.com/office/drawing/2014/main" id="{9AF38EF0-9CB4-4F0F-BCE3-0E8084BB01A6}"/>
              </a:ext>
            </a:extLst>
          </p:cNvPr>
          <p:cNvPicPr>
            <a:picLocks noChangeAspect="1"/>
          </p:cNvPicPr>
          <p:nvPr/>
        </p:nvPicPr>
        <p:blipFill rotWithShape="1">
          <a:blip r:embed="rId4"/>
          <a:srcRect r="24116"/>
          <a:stretch/>
        </p:blipFill>
        <p:spPr>
          <a:xfrm>
            <a:off x="6271491" y="1624817"/>
            <a:ext cx="2980265" cy="4899808"/>
          </a:xfrm>
          <a:prstGeom prst="rect">
            <a:avLst/>
          </a:prstGeom>
        </p:spPr>
      </p:pic>
    </p:spTree>
    <p:extLst>
      <p:ext uri="{BB962C8B-B14F-4D97-AF65-F5344CB8AC3E}">
        <p14:creationId xmlns:p14="http://schemas.microsoft.com/office/powerpoint/2010/main" val="68287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issues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Something wrong in the code</a:t>
            </a:r>
          </a:p>
          <a:p>
            <a:pPr lvl="1">
              <a:buClrTx/>
            </a:pPr>
            <a:r>
              <a:rPr lang="en-GB" dirty="0">
                <a:solidFill>
                  <a:schemeClr val="tx1"/>
                </a:solidFill>
              </a:rPr>
              <a:t>Can be code is incompatible with database setting e.g. SQLCLR and trustworthy</a:t>
            </a:r>
          </a:p>
          <a:p>
            <a:pPr lvl="1">
              <a:buClrTx/>
            </a:pPr>
            <a:r>
              <a:rPr lang="en-GB" dirty="0">
                <a:solidFill>
                  <a:schemeClr val="tx1"/>
                </a:solidFill>
              </a:rPr>
              <a:t>Could be a variable is set incorrectly</a:t>
            </a:r>
          </a:p>
          <a:p>
            <a:pPr lvl="1">
              <a:buClrTx/>
            </a:pPr>
            <a:r>
              <a:rPr lang="en-GB" dirty="0">
                <a:solidFill>
                  <a:schemeClr val="tx1"/>
                </a:solidFill>
              </a:rPr>
              <a:t>Should get an error message that is at least partially descriptive</a:t>
            </a:r>
          </a:p>
          <a:p>
            <a:pPr>
              <a:buClrTx/>
            </a:pPr>
            <a:r>
              <a:rPr lang="en-GB" dirty="0">
                <a:solidFill>
                  <a:schemeClr val="tx1"/>
                </a:solidFill>
              </a:rPr>
              <a:t>Referenced files don’t exist</a:t>
            </a:r>
          </a:p>
          <a:p>
            <a:pPr lvl="1">
              <a:buClrTx/>
            </a:pPr>
            <a:r>
              <a:rPr lang="en-GB" dirty="0">
                <a:solidFill>
                  <a:schemeClr val="tx1"/>
                </a:solidFill>
              </a:rPr>
              <a:t>Can reference other files in pre/post deployment scripts</a:t>
            </a:r>
          </a:p>
          <a:p>
            <a:pPr>
              <a:buClrTx/>
            </a:pPr>
            <a:r>
              <a:rPr lang="en-GB" dirty="0">
                <a:solidFill>
                  <a:schemeClr val="tx1"/>
                </a:solidFill>
              </a:rPr>
              <a:t>Changes to [X] may introduce runtime errors in [Y]</a:t>
            </a:r>
          </a:p>
          <a:p>
            <a:pPr lvl="1">
              <a:buClrTx/>
            </a:pPr>
            <a:r>
              <a:rPr lang="en-GB" dirty="0">
                <a:solidFill>
                  <a:schemeClr val="tx1"/>
                </a:solidFill>
              </a:rPr>
              <a:t>[Y] has not been included in your deployment</a:t>
            </a:r>
          </a:p>
          <a:p>
            <a:pPr lvl="1">
              <a:buClrTx/>
            </a:pPr>
            <a:r>
              <a:rPr lang="en-GB" dirty="0">
                <a:solidFill>
                  <a:schemeClr val="tx1"/>
                </a:solidFill>
              </a:rPr>
              <a:t>Code cannot validate deployment, so does not do it</a:t>
            </a:r>
          </a:p>
          <a:p>
            <a:pPr lvl="1">
              <a:buClrTx/>
            </a:pPr>
            <a:r>
              <a:rPr lang="en-GB" dirty="0">
                <a:solidFill>
                  <a:schemeClr val="tx1"/>
                </a:solidFill>
              </a:rPr>
              <a:t>Nothing can be done about this, other than include [Y] in your deployment</a:t>
            </a:r>
          </a:p>
        </p:txBody>
      </p:sp>
    </p:spTree>
    <p:extLst>
      <p:ext uri="{BB962C8B-B14F-4D97-AF65-F5344CB8AC3E}">
        <p14:creationId xmlns:p14="http://schemas.microsoft.com/office/powerpoint/2010/main" val="222205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References and variables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Validation only covers what is in the project</a:t>
            </a:r>
          </a:p>
          <a:p>
            <a:pPr>
              <a:buClrTx/>
            </a:pPr>
            <a:r>
              <a:rPr lang="en-GB" dirty="0">
                <a:solidFill>
                  <a:schemeClr val="tx1"/>
                </a:solidFill>
              </a:rPr>
              <a:t>But databases reference other databases</a:t>
            </a:r>
          </a:p>
          <a:p>
            <a:pPr>
              <a:buClrTx/>
            </a:pPr>
            <a:r>
              <a:rPr lang="en-GB" dirty="0">
                <a:solidFill>
                  <a:schemeClr val="tx1"/>
                </a:solidFill>
              </a:rPr>
              <a:t>Reference other projects from your project</a:t>
            </a:r>
          </a:p>
          <a:p>
            <a:pPr lvl="1">
              <a:buClrTx/>
            </a:pPr>
            <a:r>
              <a:rPr lang="en-GB" dirty="0">
                <a:solidFill>
                  <a:schemeClr val="tx1"/>
                </a:solidFill>
              </a:rPr>
              <a:t>Tells your project to include other projects in its validation</a:t>
            </a:r>
          </a:p>
          <a:p>
            <a:pPr lvl="1">
              <a:buClrTx/>
            </a:pPr>
            <a:r>
              <a:rPr lang="en-GB" dirty="0">
                <a:solidFill>
                  <a:schemeClr val="tx1"/>
                </a:solidFill>
              </a:rPr>
              <a:t>Actually looks at .</a:t>
            </a:r>
            <a:r>
              <a:rPr lang="en-GB" dirty="0" err="1">
                <a:solidFill>
                  <a:schemeClr val="tx1"/>
                </a:solidFill>
              </a:rPr>
              <a:t>dacpac</a:t>
            </a:r>
            <a:r>
              <a:rPr lang="en-GB" dirty="0">
                <a:solidFill>
                  <a:schemeClr val="tx1"/>
                </a:solidFill>
              </a:rPr>
              <a:t> file</a:t>
            </a:r>
          </a:p>
          <a:p>
            <a:pPr lvl="1">
              <a:buClrTx/>
            </a:pPr>
            <a:r>
              <a:rPr lang="en-GB" dirty="0">
                <a:solidFill>
                  <a:schemeClr val="tx1"/>
                </a:solidFill>
              </a:rPr>
              <a:t>Brings </a:t>
            </a:r>
            <a:r>
              <a:rPr lang="en-GB" dirty="0" err="1">
                <a:solidFill>
                  <a:schemeClr val="tx1"/>
                </a:solidFill>
              </a:rPr>
              <a:t>dacpac</a:t>
            </a:r>
            <a:r>
              <a:rPr lang="en-GB" dirty="0">
                <a:solidFill>
                  <a:schemeClr val="tx1"/>
                </a:solidFill>
              </a:rPr>
              <a:t> into current project’s bin folder</a:t>
            </a:r>
          </a:p>
          <a:p>
            <a:pPr>
              <a:buClrTx/>
            </a:pPr>
            <a:r>
              <a:rPr lang="en-GB" dirty="0">
                <a:solidFill>
                  <a:schemeClr val="tx1"/>
                </a:solidFill>
              </a:rPr>
              <a:t>Also, databases can be deployed with different names</a:t>
            </a:r>
          </a:p>
          <a:p>
            <a:pPr lvl="1">
              <a:buClrTx/>
            </a:pPr>
            <a:r>
              <a:rPr lang="en-GB" dirty="0">
                <a:solidFill>
                  <a:schemeClr val="tx1"/>
                </a:solidFill>
              </a:rPr>
              <a:t>So references are variables by default</a:t>
            </a:r>
          </a:p>
          <a:p>
            <a:pPr>
              <a:buClrTx/>
            </a:pPr>
            <a:endParaRPr lang="en-GB" dirty="0">
              <a:solidFill>
                <a:schemeClr val="tx1"/>
              </a:solidFill>
            </a:endParaRPr>
          </a:p>
        </p:txBody>
      </p:sp>
    </p:spTree>
    <p:extLst>
      <p:ext uri="{BB962C8B-B14F-4D97-AF65-F5344CB8AC3E}">
        <p14:creationId xmlns:p14="http://schemas.microsoft.com/office/powerpoint/2010/main" val="1159460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References and variables</a:t>
            </a:r>
          </a:p>
        </p:txBody>
      </p:sp>
      <p:pic>
        <p:nvPicPr>
          <p:cNvPr id="6" name="Picture 5">
            <a:extLst>
              <a:ext uri="{FF2B5EF4-FFF2-40B4-BE49-F238E27FC236}">
                <a16:creationId xmlns:a16="http://schemas.microsoft.com/office/drawing/2014/main" id="{79B7F47A-0E64-4E08-96CA-5CBED7E50A6E}"/>
              </a:ext>
            </a:extLst>
          </p:cNvPr>
          <p:cNvPicPr>
            <a:picLocks noChangeAspect="1"/>
          </p:cNvPicPr>
          <p:nvPr/>
        </p:nvPicPr>
        <p:blipFill rotWithShape="1">
          <a:blip r:embed="rId2"/>
          <a:srcRect r="38289"/>
          <a:stretch/>
        </p:blipFill>
        <p:spPr>
          <a:xfrm>
            <a:off x="3301009" y="1579418"/>
            <a:ext cx="4393430" cy="4989656"/>
          </a:xfrm>
          <a:prstGeom prst="rect">
            <a:avLst/>
          </a:prstGeom>
        </p:spPr>
      </p:pic>
      <p:pic>
        <p:nvPicPr>
          <p:cNvPr id="7" name="Picture 6">
            <a:extLst>
              <a:ext uri="{FF2B5EF4-FFF2-40B4-BE49-F238E27FC236}">
                <a16:creationId xmlns:a16="http://schemas.microsoft.com/office/drawing/2014/main" id="{93DA6D80-D9A4-4786-8E62-3FB3723A447D}"/>
              </a:ext>
            </a:extLst>
          </p:cNvPr>
          <p:cNvPicPr>
            <a:picLocks noChangeAspect="1"/>
          </p:cNvPicPr>
          <p:nvPr/>
        </p:nvPicPr>
        <p:blipFill rotWithShape="1">
          <a:blip r:embed="rId3"/>
          <a:srcRect r="72770"/>
          <a:stretch/>
        </p:blipFill>
        <p:spPr>
          <a:xfrm>
            <a:off x="7860596" y="2419350"/>
            <a:ext cx="1579563" cy="1009650"/>
          </a:xfrm>
          <a:prstGeom prst="rect">
            <a:avLst/>
          </a:prstGeom>
        </p:spPr>
      </p:pic>
      <p:pic>
        <p:nvPicPr>
          <p:cNvPr id="8" name="Picture 7">
            <a:extLst>
              <a:ext uri="{FF2B5EF4-FFF2-40B4-BE49-F238E27FC236}">
                <a16:creationId xmlns:a16="http://schemas.microsoft.com/office/drawing/2014/main" id="{72251AB4-941F-4CDA-BA93-BAF3167B9733}"/>
              </a:ext>
            </a:extLst>
          </p:cNvPr>
          <p:cNvPicPr>
            <a:picLocks noChangeAspect="1"/>
          </p:cNvPicPr>
          <p:nvPr/>
        </p:nvPicPr>
        <p:blipFill rotWithShape="1">
          <a:blip r:embed="rId4"/>
          <a:srcRect r="73743"/>
          <a:stretch/>
        </p:blipFill>
        <p:spPr>
          <a:xfrm>
            <a:off x="7860596" y="4074246"/>
            <a:ext cx="1958254" cy="1228725"/>
          </a:xfrm>
          <a:prstGeom prst="rect">
            <a:avLst/>
          </a:prstGeom>
        </p:spPr>
      </p:pic>
      <p:pic>
        <p:nvPicPr>
          <p:cNvPr id="9" name="Picture 8">
            <a:extLst>
              <a:ext uri="{FF2B5EF4-FFF2-40B4-BE49-F238E27FC236}">
                <a16:creationId xmlns:a16="http://schemas.microsoft.com/office/drawing/2014/main" id="{ADB6189F-D8B4-49F5-8EE0-6B83FCEFDCAB}"/>
              </a:ext>
            </a:extLst>
          </p:cNvPr>
          <p:cNvPicPr>
            <a:picLocks noChangeAspect="1"/>
          </p:cNvPicPr>
          <p:nvPr/>
        </p:nvPicPr>
        <p:blipFill rotWithShape="1">
          <a:blip r:embed="rId5"/>
          <a:srcRect l="9441" r="21307"/>
          <a:stretch/>
        </p:blipFill>
        <p:spPr>
          <a:xfrm>
            <a:off x="677334" y="1579418"/>
            <a:ext cx="2407611" cy="2028825"/>
          </a:xfrm>
          <a:prstGeom prst="rect">
            <a:avLst/>
          </a:prstGeom>
        </p:spPr>
      </p:pic>
    </p:spTree>
    <p:extLst>
      <p:ext uri="{BB962C8B-B14F-4D97-AF65-F5344CB8AC3E}">
        <p14:creationId xmlns:p14="http://schemas.microsoft.com/office/powerpoint/2010/main" val="115873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Other database reference types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System databases</a:t>
            </a:r>
          </a:p>
          <a:p>
            <a:pPr lvl="1">
              <a:buClrTx/>
            </a:pPr>
            <a:r>
              <a:rPr lang="en-GB" dirty="0">
                <a:solidFill>
                  <a:schemeClr val="tx1"/>
                </a:solidFill>
              </a:rPr>
              <a:t>Master/</a:t>
            </a:r>
            <a:r>
              <a:rPr lang="en-GB" dirty="0" err="1">
                <a:solidFill>
                  <a:schemeClr val="tx1"/>
                </a:solidFill>
              </a:rPr>
              <a:t>msdn</a:t>
            </a:r>
            <a:endParaRPr lang="en-GB" dirty="0">
              <a:solidFill>
                <a:schemeClr val="tx1"/>
              </a:solidFill>
            </a:endParaRPr>
          </a:p>
          <a:p>
            <a:pPr lvl="1">
              <a:buClrTx/>
            </a:pPr>
            <a:r>
              <a:rPr lang="en-GB" dirty="0">
                <a:solidFill>
                  <a:schemeClr val="tx1"/>
                </a:solidFill>
              </a:rPr>
              <a:t>Version-specific </a:t>
            </a:r>
            <a:r>
              <a:rPr lang="en-GB" dirty="0" err="1">
                <a:solidFill>
                  <a:schemeClr val="tx1"/>
                </a:solidFill>
              </a:rPr>
              <a:t>dacpacs</a:t>
            </a:r>
            <a:r>
              <a:rPr lang="en-GB" dirty="0">
                <a:solidFill>
                  <a:schemeClr val="tx1"/>
                </a:solidFill>
              </a:rPr>
              <a:t> added to this project’s folder</a:t>
            </a:r>
          </a:p>
          <a:p>
            <a:pPr lvl="1">
              <a:buClrTx/>
            </a:pPr>
            <a:r>
              <a:rPr lang="en-GB" dirty="0">
                <a:solidFill>
                  <a:schemeClr val="tx1"/>
                </a:solidFill>
              </a:rPr>
              <a:t>If SQL version changes in project settings, need to delete and re-add references</a:t>
            </a:r>
          </a:p>
          <a:p>
            <a:pPr lvl="1">
              <a:buClrTx/>
            </a:pPr>
            <a:r>
              <a:rPr lang="en-GB" dirty="0">
                <a:solidFill>
                  <a:schemeClr val="tx1"/>
                </a:solidFill>
              </a:rPr>
              <a:t>Required for references to e.g. </a:t>
            </a:r>
            <a:r>
              <a:rPr lang="en-GB" dirty="0" err="1">
                <a:solidFill>
                  <a:schemeClr val="tx1"/>
                </a:solidFill>
              </a:rPr>
              <a:t>sys.tables</a:t>
            </a:r>
            <a:endParaRPr lang="en-GB" dirty="0">
              <a:solidFill>
                <a:schemeClr val="tx1"/>
              </a:solidFill>
            </a:endParaRPr>
          </a:p>
          <a:p>
            <a:pPr>
              <a:buClrTx/>
            </a:pPr>
            <a:r>
              <a:rPr lang="en-GB" dirty="0">
                <a:solidFill>
                  <a:schemeClr val="tx1"/>
                </a:solidFill>
              </a:rPr>
              <a:t>Databases external to project</a:t>
            </a:r>
          </a:p>
          <a:p>
            <a:pPr lvl="1">
              <a:buClrTx/>
            </a:pPr>
            <a:r>
              <a:rPr lang="en-GB" dirty="0">
                <a:solidFill>
                  <a:schemeClr val="tx1"/>
                </a:solidFill>
              </a:rPr>
              <a:t>Reference to .</a:t>
            </a:r>
            <a:r>
              <a:rPr lang="en-GB" dirty="0" err="1">
                <a:solidFill>
                  <a:schemeClr val="tx1"/>
                </a:solidFill>
              </a:rPr>
              <a:t>dacpac</a:t>
            </a:r>
            <a:r>
              <a:rPr lang="en-GB" dirty="0">
                <a:solidFill>
                  <a:schemeClr val="tx1"/>
                </a:solidFill>
              </a:rPr>
              <a:t> file</a:t>
            </a:r>
          </a:p>
          <a:p>
            <a:pPr lvl="1">
              <a:buClrTx/>
            </a:pPr>
            <a:r>
              <a:rPr lang="en-GB" dirty="0">
                <a:solidFill>
                  <a:schemeClr val="tx1"/>
                </a:solidFill>
              </a:rPr>
              <a:t>Relative path</a:t>
            </a:r>
          </a:p>
          <a:p>
            <a:pPr lvl="1">
              <a:buClrTx/>
            </a:pPr>
            <a:r>
              <a:rPr lang="en-GB" dirty="0">
                <a:solidFill>
                  <a:schemeClr val="tx1"/>
                </a:solidFill>
              </a:rPr>
              <a:t>Works if everything is in the same source control repo</a:t>
            </a:r>
          </a:p>
          <a:p>
            <a:pPr>
              <a:buClrTx/>
            </a:pPr>
            <a:r>
              <a:rPr lang="en-GB" dirty="0">
                <a:solidFill>
                  <a:schemeClr val="tx1"/>
                </a:solidFill>
              </a:rPr>
              <a:t>Same database references – cover this later</a:t>
            </a:r>
          </a:p>
        </p:txBody>
      </p:sp>
    </p:spTree>
    <p:extLst>
      <p:ext uri="{BB962C8B-B14F-4D97-AF65-F5344CB8AC3E}">
        <p14:creationId xmlns:p14="http://schemas.microsoft.com/office/powerpoint/2010/main" val="1322228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Reference quirks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normAutofit/>
          </a:bodyPr>
          <a:lstStyle/>
          <a:p>
            <a:pPr>
              <a:buClrTx/>
            </a:pPr>
            <a:r>
              <a:rPr lang="en-GB" dirty="0">
                <a:solidFill>
                  <a:schemeClr val="tx1"/>
                </a:solidFill>
              </a:rPr>
              <a:t>Reference chains </a:t>
            </a:r>
          </a:p>
          <a:p>
            <a:pPr lvl="1">
              <a:buClrTx/>
            </a:pPr>
            <a:r>
              <a:rPr lang="en-GB" dirty="0">
                <a:solidFill>
                  <a:schemeClr val="tx1"/>
                </a:solidFill>
              </a:rPr>
              <a:t>Attempts to rebuild all referenced projects in current solution</a:t>
            </a:r>
          </a:p>
          <a:p>
            <a:pPr lvl="1">
              <a:buClrTx/>
            </a:pPr>
            <a:r>
              <a:rPr lang="en-GB" dirty="0">
                <a:solidFill>
                  <a:schemeClr val="tx1"/>
                </a:solidFill>
              </a:rPr>
              <a:t>Will fail if referenced project references other projects</a:t>
            </a:r>
          </a:p>
          <a:p>
            <a:pPr lvl="1">
              <a:buClrTx/>
            </a:pPr>
            <a:r>
              <a:rPr lang="en-GB" dirty="0">
                <a:solidFill>
                  <a:schemeClr val="tx1"/>
                </a:solidFill>
              </a:rPr>
              <a:t>Therefore parent has to reference all projects on the chain</a:t>
            </a:r>
          </a:p>
          <a:p>
            <a:pPr lvl="1">
              <a:buClrTx/>
            </a:pPr>
            <a:r>
              <a:rPr lang="en-GB" dirty="0">
                <a:solidFill>
                  <a:schemeClr val="tx1"/>
                </a:solidFill>
              </a:rPr>
              <a:t>Does not rebuild anything from referenced projects in other solutions</a:t>
            </a:r>
          </a:p>
          <a:p>
            <a:pPr lvl="1">
              <a:buClrTx/>
            </a:pPr>
            <a:r>
              <a:rPr lang="en-GB" dirty="0">
                <a:solidFill>
                  <a:schemeClr val="tx1"/>
                </a:solidFill>
              </a:rPr>
              <a:t>If </a:t>
            </a:r>
            <a:r>
              <a:rPr lang="en-GB" dirty="0" err="1">
                <a:solidFill>
                  <a:schemeClr val="tx1"/>
                </a:solidFill>
              </a:rPr>
              <a:t>referencer</a:t>
            </a:r>
            <a:r>
              <a:rPr lang="en-GB" dirty="0">
                <a:solidFill>
                  <a:schemeClr val="tx1"/>
                </a:solidFill>
              </a:rPr>
              <a:t> does not pick up something in </a:t>
            </a:r>
            <a:r>
              <a:rPr lang="en-GB" dirty="0" err="1">
                <a:solidFill>
                  <a:schemeClr val="tx1"/>
                </a:solidFill>
              </a:rPr>
              <a:t>referencee</a:t>
            </a:r>
            <a:r>
              <a:rPr lang="en-GB" dirty="0">
                <a:solidFill>
                  <a:schemeClr val="tx1"/>
                </a:solidFill>
              </a:rPr>
              <a:t>, rebuild </a:t>
            </a:r>
            <a:r>
              <a:rPr lang="en-GB" dirty="0" err="1">
                <a:solidFill>
                  <a:schemeClr val="tx1"/>
                </a:solidFill>
              </a:rPr>
              <a:t>referencee</a:t>
            </a:r>
            <a:endParaRPr lang="en-GB" dirty="0">
              <a:solidFill>
                <a:schemeClr val="tx1"/>
              </a:solidFill>
            </a:endParaRPr>
          </a:p>
          <a:p>
            <a:pPr>
              <a:buClrTx/>
            </a:pPr>
            <a:r>
              <a:rPr lang="en-GB" dirty="0">
                <a:solidFill>
                  <a:schemeClr val="tx1"/>
                </a:solidFill>
              </a:rPr>
              <a:t>Circular references</a:t>
            </a:r>
          </a:p>
          <a:p>
            <a:pPr lvl="1">
              <a:buClrTx/>
            </a:pPr>
            <a:r>
              <a:rPr lang="en-GB" dirty="0">
                <a:solidFill>
                  <a:schemeClr val="tx1"/>
                </a:solidFill>
              </a:rPr>
              <a:t>Projects A and B both reference each other</a:t>
            </a:r>
          </a:p>
          <a:p>
            <a:pPr lvl="1">
              <a:buClrTx/>
            </a:pPr>
            <a:r>
              <a:rPr lang="en-GB" dirty="0">
                <a:solidFill>
                  <a:schemeClr val="tx1"/>
                </a:solidFill>
              </a:rPr>
              <a:t>Fails as neither can build until the other does</a:t>
            </a:r>
          </a:p>
        </p:txBody>
      </p:sp>
    </p:spTree>
    <p:extLst>
      <p:ext uri="{BB962C8B-B14F-4D97-AF65-F5344CB8AC3E}">
        <p14:creationId xmlns:p14="http://schemas.microsoft.com/office/powerpoint/2010/main" val="326647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Variables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All server references have to be variables</a:t>
            </a:r>
          </a:p>
          <a:p>
            <a:pPr>
              <a:buClrTx/>
            </a:pPr>
            <a:r>
              <a:rPr lang="en-GB" dirty="0">
                <a:solidFill>
                  <a:schemeClr val="tx1"/>
                </a:solidFill>
              </a:rPr>
              <a:t>Database references can be absolute</a:t>
            </a:r>
          </a:p>
          <a:p>
            <a:pPr>
              <a:buClrTx/>
            </a:pPr>
            <a:r>
              <a:rPr lang="en-GB" dirty="0">
                <a:solidFill>
                  <a:schemeClr val="tx1"/>
                </a:solidFill>
              </a:rPr>
              <a:t>Variables appear in code as: [$(</a:t>
            </a:r>
            <a:r>
              <a:rPr lang="en-GB" dirty="0" err="1">
                <a:solidFill>
                  <a:schemeClr val="tx1"/>
                </a:solidFill>
              </a:rPr>
              <a:t>VariableName</a:t>
            </a:r>
            <a:r>
              <a:rPr lang="en-GB" dirty="0">
                <a:solidFill>
                  <a:schemeClr val="tx1"/>
                </a:solidFill>
              </a:rPr>
              <a:t>)]</a:t>
            </a:r>
          </a:p>
          <a:p>
            <a:pPr lvl="1">
              <a:buClrTx/>
            </a:pPr>
            <a:r>
              <a:rPr lang="en-GB" dirty="0">
                <a:solidFill>
                  <a:schemeClr val="tx1"/>
                </a:solidFill>
              </a:rPr>
              <a:t>Replaced on deployment, even inside strings</a:t>
            </a:r>
          </a:p>
          <a:p>
            <a:pPr>
              <a:buClrTx/>
            </a:pPr>
            <a:r>
              <a:rPr lang="en-GB" dirty="0">
                <a:solidFill>
                  <a:schemeClr val="tx1"/>
                </a:solidFill>
              </a:rPr>
              <a:t>Once a variable is created it lives in the project until deleted in properties</a:t>
            </a:r>
          </a:p>
          <a:p>
            <a:pPr>
              <a:buClrTx/>
            </a:pPr>
            <a:r>
              <a:rPr lang="en-GB" dirty="0">
                <a:solidFill>
                  <a:schemeClr val="tx1"/>
                </a:solidFill>
              </a:rPr>
              <a:t>Can create other variables in properties window</a:t>
            </a:r>
          </a:p>
          <a:p>
            <a:pPr>
              <a:buClrTx/>
            </a:pPr>
            <a:r>
              <a:rPr lang="en-GB" dirty="0">
                <a:solidFill>
                  <a:schemeClr val="tx1"/>
                </a:solidFill>
              </a:rPr>
              <a:t>Standard variables also available</a:t>
            </a:r>
          </a:p>
          <a:p>
            <a:pPr lvl="1">
              <a:buClrTx/>
            </a:pPr>
            <a:r>
              <a:rPr lang="en-GB" b="0" i="0" dirty="0" err="1">
                <a:solidFill>
                  <a:schemeClr val="tx1"/>
                </a:solidFill>
                <a:effectLst/>
                <a:latin typeface="Voces"/>
              </a:rPr>
              <a:t>DatabaseName</a:t>
            </a:r>
            <a:r>
              <a:rPr lang="en-GB" b="0" i="0" dirty="0">
                <a:solidFill>
                  <a:schemeClr val="tx1"/>
                </a:solidFill>
                <a:effectLst/>
                <a:latin typeface="Voces"/>
              </a:rPr>
              <a:t> – most useful</a:t>
            </a:r>
          </a:p>
          <a:p>
            <a:pPr lvl="1">
              <a:buClrTx/>
            </a:pPr>
            <a:r>
              <a:rPr lang="en-GB" dirty="0" err="1">
                <a:solidFill>
                  <a:schemeClr val="tx1"/>
                </a:solidFill>
                <a:latin typeface="Voces"/>
              </a:rPr>
              <a:t>DefaultFilePrefix</a:t>
            </a:r>
            <a:r>
              <a:rPr lang="en-GB" dirty="0">
                <a:solidFill>
                  <a:schemeClr val="tx1"/>
                </a:solidFill>
                <a:latin typeface="Voces"/>
              </a:rPr>
              <a:t>, </a:t>
            </a:r>
            <a:r>
              <a:rPr lang="en-GB" dirty="0" err="1">
                <a:solidFill>
                  <a:schemeClr val="tx1"/>
                </a:solidFill>
                <a:latin typeface="Voces"/>
              </a:rPr>
              <a:t>DefaultDataPath</a:t>
            </a:r>
            <a:r>
              <a:rPr lang="en-GB" dirty="0">
                <a:solidFill>
                  <a:schemeClr val="tx1"/>
                </a:solidFill>
                <a:latin typeface="Voces"/>
              </a:rPr>
              <a:t>, </a:t>
            </a:r>
            <a:r>
              <a:rPr lang="en-GB" dirty="0" err="1">
                <a:solidFill>
                  <a:schemeClr val="tx1"/>
                </a:solidFill>
                <a:latin typeface="Voces"/>
              </a:rPr>
              <a:t>DefaultLogPath</a:t>
            </a:r>
            <a:endParaRPr lang="en-GB" dirty="0">
              <a:solidFill>
                <a:schemeClr val="tx1"/>
              </a:solidFill>
              <a:latin typeface="Voces"/>
            </a:endParaRPr>
          </a:p>
        </p:txBody>
      </p:sp>
    </p:spTree>
    <p:extLst>
      <p:ext uri="{BB962C8B-B14F-4D97-AF65-F5344CB8AC3E}">
        <p14:creationId xmlns:p14="http://schemas.microsoft.com/office/powerpoint/2010/main" val="294293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C8B200F-8517-450B-9298-3A90125782D5}"/>
              </a:ext>
            </a:extLst>
          </p:cNvPr>
          <p:cNvSpPr>
            <a:spLocks noGrp="1"/>
          </p:cNvSpPr>
          <p:nvPr>
            <p:ph type="title"/>
          </p:nvPr>
        </p:nvSpPr>
        <p:spPr>
          <a:xfrm>
            <a:off x="677334" y="609600"/>
            <a:ext cx="8596668" cy="1320800"/>
          </a:xfrm>
        </p:spPr>
        <p:txBody>
          <a:bodyPr>
            <a:normAutofit/>
          </a:bodyPr>
          <a:lstStyle/>
          <a:p>
            <a:r>
              <a:rPr lang="en-GB" dirty="0">
                <a:solidFill>
                  <a:schemeClr val="bg1"/>
                </a:solidFill>
              </a:rPr>
              <a:t>What this talk is about</a:t>
            </a:r>
          </a:p>
        </p:txBody>
      </p:sp>
      <p:sp>
        <p:nvSpPr>
          <p:cNvPr id="3" name="Content Placeholder 2">
            <a:extLst>
              <a:ext uri="{FF2B5EF4-FFF2-40B4-BE49-F238E27FC236}">
                <a16:creationId xmlns:a16="http://schemas.microsoft.com/office/drawing/2014/main" id="{64810A05-3FDA-4B2C-BC98-CB9A957D1AE9}"/>
              </a:ext>
            </a:extLst>
          </p:cNvPr>
          <p:cNvSpPr>
            <a:spLocks noGrp="1"/>
          </p:cNvSpPr>
          <p:nvPr>
            <p:ph idx="1"/>
          </p:nvPr>
        </p:nvSpPr>
        <p:spPr>
          <a:xfrm>
            <a:off x="677334" y="2160589"/>
            <a:ext cx="8596668" cy="3880773"/>
          </a:xfrm>
        </p:spPr>
        <p:txBody>
          <a:bodyPr>
            <a:normAutofit/>
          </a:bodyPr>
          <a:lstStyle/>
          <a:p>
            <a:pPr>
              <a:buClrTx/>
            </a:pPr>
            <a:r>
              <a:rPr lang="en-GB" dirty="0">
                <a:solidFill>
                  <a:schemeClr val="bg1"/>
                </a:solidFill>
              </a:rPr>
              <a:t>SSDT/Visual Studio Database Projects</a:t>
            </a:r>
          </a:p>
          <a:p>
            <a:pPr>
              <a:buClrTx/>
            </a:pPr>
            <a:r>
              <a:rPr lang="en-GB" dirty="0">
                <a:solidFill>
                  <a:schemeClr val="bg1"/>
                </a:solidFill>
              </a:rPr>
              <a:t>More than source control</a:t>
            </a:r>
          </a:p>
          <a:p>
            <a:pPr>
              <a:buClrTx/>
            </a:pPr>
            <a:r>
              <a:rPr lang="en-GB" dirty="0">
                <a:solidFill>
                  <a:schemeClr val="bg1"/>
                </a:solidFill>
              </a:rPr>
              <a:t>Turn your database into a code project</a:t>
            </a:r>
          </a:p>
          <a:p>
            <a:pPr lvl="1">
              <a:buClrTx/>
            </a:pPr>
            <a:r>
              <a:rPr lang="en-GB" dirty="0">
                <a:solidFill>
                  <a:schemeClr val="bg1"/>
                </a:solidFill>
              </a:rPr>
              <a:t>Validation</a:t>
            </a:r>
          </a:p>
          <a:p>
            <a:pPr lvl="1">
              <a:buClrTx/>
            </a:pPr>
            <a:r>
              <a:rPr lang="en-GB" dirty="0">
                <a:solidFill>
                  <a:schemeClr val="bg1"/>
                </a:solidFill>
              </a:rPr>
              <a:t>References</a:t>
            </a:r>
          </a:p>
          <a:p>
            <a:pPr lvl="1">
              <a:buClrTx/>
            </a:pPr>
            <a:r>
              <a:rPr lang="en-GB" dirty="0">
                <a:solidFill>
                  <a:schemeClr val="bg1"/>
                </a:solidFill>
              </a:rPr>
              <a:t>Variables</a:t>
            </a:r>
          </a:p>
          <a:p>
            <a:pPr lvl="1">
              <a:buClrTx/>
            </a:pPr>
            <a:r>
              <a:rPr lang="en-GB" dirty="0">
                <a:solidFill>
                  <a:schemeClr val="bg1"/>
                </a:solidFill>
              </a:rPr>
              <a:t>What does all of this let you do?</a:t>
            </a:r>
          </a:p>
          <a:p>
            <a:pPr lvl="1"/>
            <a:endParaRPr lang="en-GB" dirty="0"/>
          </a:p>
        </p:txBody>
      </p:sp>
    </p:spTree>
    <p:extLst>
      <p:ext uri="{BB962C8B-B14F-4D97-AF65-F5344CB8AC3E}">
        <p14:creationId xmlns:p14="http://schemas.microsoft.com/office/powerpoint/2010/main" val="106481403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The extras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Validation</a:t>
            </a:r>
          </a:p>
          <a:p>
            <a:pPr>
              <a:buClrTx/>
            </a:pPr>
            <a:r>
              <a:rPr lang="en-GB" dirty="0">
                <a:solidFill>
                  <a:schemeClr val="tx1"/>
                </a:solidFill>
              </a:rPr>
              <a:t>Pre/post deployment scripts</a:t>
            </a:r>
          </a:p>
          <a:p>
            <a:pPr>
              <a:buClrTx/>
            </a:pPr>
            <a:r>
              <a:rPr lang="en-GB" dirty="0">
                <a:solidFill>
                  <a:schemeClr val="tx1"/>
                </a:solidFill>
              </a:rPr>
              <a:t>Refactor log</a:t>
            </a:r>
          </a:p>
          <a:p>
            <a:pPr>
              <a:buClrTx/>
            </a:pPr>
            <a:r>
              <a:rPr lang="en-GB" dirty="0">
                <a:solidFill>
                  <a:schemeClr val="tx1"/>
                </a:solidFill>
              </a:rPr>
              <a:t>Deployment actions</a:t>
            </a:r>
          </a:p>
          <a:p>
            <a:pPr>
              <a:buClrTx/>
            </a:pPr>
            <a:r>
              <a:rPr lang="en-GB" dirty="0" err="1">
                <a:solidFill>
                  <a:schemeClr val="tx1"/>
                </a:solidFill>
              </a:rPr>
              <a:t>Misc</a:t>
            </a:r>
            <a:endParaRPr lang="en-GB" dirty="0">
              <a:solidFill>
                <a:schemeClr val="tx1"/>
              </a:solidFill>
            </a:endParaRPr>
          </a:p>
          <a:p>
            <a:pPr>
              <a:buClrTx/>
            </a:pPr>
            <a:r>
              <a:rPr lang="en-GB" dirty="0">
                <a:solidFill>
                  <a:schemeClr val="tx1"/>
                </a:solidFill>
              </a:rPr>
              <a:t>Modular approach to building databases</a:t>
            </a:r>
          </a:p>
          <a:p>
            <a:pPr>
              <a:buClrTx/>
            </a:pPr>
            <a:endParaRPr lang="en-GB" dirty="0">
              <a:solidFill>
                <a:schemeClr val="tx1"/>
              </a:solidFill>
            </a:endParaRPr>
          </a:p>
        </p:txBody>
      </p:sp>
    </p:spTree>
    <p:extLst>
      <p:ext uri="{BB962C8B-B14F-4D97-AF65-F5344CB8AC3E}">
        <p14:creationId xmlns:p14="http://schemas.microsoft.com/office/powerpoint/2010/main" val="3130951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Validation</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normAutofit lnSpcReduction="10000"/>
          </a:bodyPr>
          <a:lstStyle/>
          <a:p>
            <a:pPr>
              <a:buClrTx/>
            </a:pPr>
            <a:r>
              <a:rPr lang="en-GB" dirty="0">
                <a:solidFill>
                  <a:schemeClr val="tx1"/>
                </a:solidFill>
              </a:rPr>
              <a:t>Uses </a:t>
            </a:r>
            <a:r>
              <a:rPr lang="en-GB" dirty="0" err="1">
                <a:solidFill>
                  <a:schemeClr val="tx1"/>
                </a:solidFill>
              </a:rPr>
              <a:t>intellisense</a:t>
            </a:r>
            <a:r>
              <a:rPr lang="en-GB" dirty="0">
                <a:solidFill>
                  <a:schemeClr val="tx1"/>
                </a:solidFill>
              </a:rPr>
              <a:t> to validate code</a:t>
            </a:r>
          </a:p>
          <a:p>
            <a:pPr>
              <a:buClrTx/>
            </a:pPr>
            <a:r>
              <a:rPr lang="en-GB" dirty="0">
                <a:solidFill>
                  <a:schemeClr val="tx1"/>
                </a:solidFill>
              </a:rPr>
              <a:t>Compares to rest of code in project</a:t>
            </a:r>
          </a:p>
          <a:p>
            <a:pPr>
              <a:buClrTx/>
            </a:pPr>
            <a:r>
              <a:rPr lang="en-GB" dirty="0">
                <a:solidFill>
                  <a:schemeClr val="tx1"/>
                </a:solidFill>
              </a:rPr>
              <a:t>Build will fail if there are errors anywhere</a:t>
            </a:r>
          </a:p>
          <a:p>
            <a:pPr lvl="1">
              <a:buClrTx/>
            </a:pPr>
            <a:r>
              <a:rPr lang="en-GB" dirty="0">
                <a:solidFill>
                  <a:schemeClr val="tx1"/>
                </a:solidFill>
              </a:rPr>
              <a:t>Double click on error to jump to the troublesome script</a:t>
            </a:r>
          </a:p>
          <a:p>
            <a:pPr lvl="1">
              <a:buClrTx/>
            </a:pPr>
            <a:r>
              <a:rPr lang="en-GB" dirty="0">
                <a:solidFill>
                  <a:schemeClr val="tx1"/>
                </a:solidFill>
              </a:rPr>
              <a:t>When you first import a database there can be thousands of these</a:t>
            </a:r>
          </a:p>
          <a:p>
            <a:pPr lvl="1">
              <a:buClrTx/>
            </a:pPr>
            <a:r>
              <a:rPr lang="en-GB" dirty="0">
                <a:solidFill>
                  <a:schemeClr val="tx1"/>
                </a:solidFill>
              </a:rPr>
              <a:t>Not always as bad as it looks – one error can generate many messages</a:t>
            </a:r>
          </a:p>
          <a:p>
            <a:pPr>
              <a:buClrTx/>
            </a:pPr>
            <a:r>
              <a:rPr lang="en-GB" dirty="0">
                <a:solidFill>
                  <a:schemeClr val="tx1"/>
                </a:solidFill>
              </a:rPr>
              <a:t>Database properties affect this:</a:t>
            </a:r>
          </a:p>
          <a:p>
            <a:pPr lvl="1">
              <a:buClrTx/>
            </a:pPr>
            <a:r>
              <a:rPr lang="en-GB" dirty="0">
                <a:solidFill>
                  <a:schemeClr val="tx1"/>
                </a:solidFill>
              </a:rPr>
              <a:t>Build&gt;treat Transact-SQL warnings as errors/Suppress Transact-SQL warnings</a:t>
            </a:r>
          </a:p>
          <a:p>
            <a:pPr lvl="1">
              <a:buClrTx/>
            </a:pPr>
            <a:r>
              <a:rPr lang="en-GB" dirty="0">
                <a:solidFill>
                  <a:schemeClr val="tx1"/>
                </a:solidFill>
              </a:rPr>
              <a:t>Code analysis: lots of options for extras to add – warnings only</a:t>
            </a:r>
          </a:p>
          <a:p>
            <a:pPr lvl="2">
              <a:buClrTx/>
            </a:pPr>
            <a:r>
              <a:rPr lang="en-GB" dirty="0">
                <a:solidFill>
                  <a:schemeClr val="tx1"/>
                </a:solidFill>
              </a:rPr>
              <a:t>e.g. avoid SELECT * appears anywhere</a:t>
            </a:r>
          </a:p>
          <a:p>
            <a:pPr lvl="2">
              <a:buClrTx/>
            </a:pPr>
            <a:r>
              <a:rPr lang="en-GB" dirty="0">
                <a:solidFill>
                  <a:schemeClr val="tx1"/>
                </a:solidFill>
              </a:rPr>
              <a:t>e.g. use ISNULL on </a:t>
            </a:r>
            <a:r>
              <a:rPr lang="en-GB" dirty="0" err="1">
                <a:solidFill>
                  <a:schemeClr val="tx1"/>
                </a:solidFill>
              </a:rPr>
              <a:t>NULLable</a:t>
            </a:r>
            <a:r>
              <a:rPr lang="en-GB" dirty="0">
                <a:solidFill>
                  <a:schemeClr val="tx1"/>
                </a:solidFill>
              </a:rPr>
              <a:t> columns in expressions</a:t>
            </a:r>
          </a:p>
        </p:txBody>
      </p:sp>
    </p:spTree>
    <p:extLst>
      <p:ext uri="{BB962C8B-B14F-4D97-AF65-F5344CB8AC3E}">
        <p14:creationId xmlns:p14="http://schemas.microsoft.com/office/powerpoint/2010/main" val="2871582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Validation example</a:t>
            </a:r>
          </a:p>
        </p:txBody>
      </p:sp>
      <p:pic>
        <p:nvPicPr>
          <p:cNvPr id="7" name="Picture 6">
            <a:extLst>
              <a:ext uri="{FF2B5EF4-FFF2-40B4-BE49-F238E27FC236}">
                <a16:creationId xmlns:a16="http://schemas.microsoft.com/office/drawing/2014/main" id="{46BC8D85-F1EA-4F47-BF17-9E5D9273BA73}"/>
              </a:ext>
            </a:extLst>
          </p:cNvPr>
          <p:cNvPicPr>
            <a:picLocks noChangeAspect="1"/>
          </p:cNvPicPr>
          <p:nvPr/>
        </p:nvPicPr>
        <p:blipFill rotWithShape="1">
          <a:blip r:embed="rId3"/>
          <a:srcRect t="6858" r="36970" b="40369"/>
          <a:stretch/>
        </p:blipFill>
        <p:spPr>
          <a:xfrm>
            <a:off x="677334" y="1930400"/>
            <a:ext cx="9454957" cy="4318000"/>
          </a:xfrm>
          <a:prstGeom prst="rect">
            <a:avLst/>
          </a:prstGeom>
        </p:spPr>
      </p:pic>
    </p:spTree>
    <p:extLst>
      <p:ext uri="{BB962C8B-B14F-4D97-AF65-F5344CB8AC3E}">
        <p14:creationId xmlns:p14="http://schemas.microsoft.com/office/powerpoint/2010/main" val="3174189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Pre/post deployment scripts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normAutofit/>
          </a:bodyPr>
          <a:lstStyle/>
          <a:p>
            <a:pPr>
              <a:buClrTx/>
            </a:pPr>
            <a:r>
              <a:rPr lang="en-GB" dirty="0">
                <a:solidFill>
                  <a:schemeClr val="tx1"/>
                </a:solidFill>
              </a:rPr>
              <a:t>Special types of script, only one per project</a:t>
            </a:r>
          </a:p>
          <a:p>
            <a:pPr>
              <a:buClrTx/>
            </a:pPr>
            <a:r>
              <a:rPr lang="en-GB" dirty="0">
                <a:solidFill>
                  <a:schemeClr val="tx1"/>
                </a:solidFill>
              </a:rPr>
              <a:t>Runs before/after the main script</a:t>
            </a:r>
          </a:p>
          <a:p>
            <a:pPr lvl="1">
              <a:buClrTx/>
            </a:pPr>
            <a:r>
              <a:rPr lang="en-GB" dirty="0">
                <a:solidFill>
                  <a:schemeClr val="tx1"/>
                </a:solidFill>
              </a:rPr>
              <a:t>main script generated before these run</a:t>
            </a:r>
          </a:p>
          <a:p>
            <a:pPr>
              <a:buClrTx/>
            </a:pPr>
            <a:r>
              <a:rPr lang="en-GB" dirty="0">
                <a:solidFill>
                  <a:schemeClr val="tx1"/>
                </a:solidFill>
              </a:rPr>
              <a:t>Usually used for populating fixed data in tables – MERGE statements</a:t>
            </a:r>
          </a:p>
          <a:p>
            <a:pPr>
              <a:buClrTx/>
            </a:pPr>
            <a:r>
              <a:rPr lang="en-GB" dirty="0">
                <a:solidFill>
                  <a:schemeClr val="tx1"/>
                </a:solidFill>
              </a:rPr>
              <a:t>Can also be used for other things:</a:t>
            </a:r>
          </a:p>
          <a:p>
            <a:pPr lvl="1">
              <a:buClrTx/>
            </a:pPr>
            <a:r>
              <a:rPr lang="en-GB" dirty="0">
                <a:solidFill>
                  <a:schemeClr val="tx1"/>
                </a:solidFill>
              </a:rPr>
              <a:t>SQL Agent jobs</a:t>
            </a:r>
          </a:p>
          <a:p>
            <a:pPr lvl="1">
              <a:buClrTx/>
            </a:pPr>
            <a:r>
              <a:rPr lang="en-GB" dirty="0">
                <a:solidFill>
                  <a:schemeClr val="tx1"/>
                </a:solidFill>
              </a:rPr>
              <a:t>Running tests</a:t>
            </a:r>
          </a:p>
          <a:p>
            <a:pPr>
              <a:buClrTx/>
            </a:pPr>
            <a:r>
              <a:rPr lang="en-GB" dirty="0">
                <a:solidFill>
                  <a:schemeClr val="tx1"/>
                </a:solidFill>
              </a:rPr>
              <a:t>Can execute other scripts in the project using SQLCMD notation</a:t>
            </a:r>
          </a:p>
          <a:p>
            <a:pPr lvl="1">
              <a:buClrTx/>
            </a:pPr>
            <a:r>
              <a:rPr lang="en-GB" dirty="0">
                <a:solidFill>
                  <a:schemeClr val="tx1"/>
                </a:solidFill>
              </a:rPr>
              <a:t>:r .\</a:t>
            </a:r>
            <a:r>
              <a:rPr lang="en-GB" dirty="0" err="1">
                <a:solidFill>
                  <a:schemeClr val="tx1"/>
                </a:solidFill>
              </a:rPr>
              <a:t>relativefilepath</a:t>
            </a:r>
            <a:r>
              <a:rPr lang="en-GB" dirty="0">
                <a:solidFill>
                  <a:schemeClr val="tx1"/>
                </a:solidFill>
              </a:rPr>
              <a:t>\</a:t>
            </a:r>
            <a:r>
              <a:rPr lang="en-GB" dirty="0" err="1">
                <a:solidFill>
                  <a:schemeClr val="tx1"/>
                </a:solidFill>
              </a:rPr>
              <a:t>filename.sql</a:t>
            </a:r>
            <a:endParaRPr lang="en-GB" dirty="0">
              <a:solidFill>
                <a:schemeClr val="tx1"/>
              </a:solidFill>
            </a:endParaRPr>
          </a:p>
        </p:txBody>
      </p:sp>
    </p:spTree>
    <p:extLst>
      <p:ext uri="{BB962C8B-B14F-4D97-AF65-F5344CB8AC3E}">
        <p14:creationId xmlns:p14="http://schemas.microsoft.com/office/powerpoint/2010/main" val="1939455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Refactor log</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a:xfrm>
            <a:off x="677334" y="2160589"/>
            <a:ext cx="4883711" cy="3880773"/>
          </a:xfrm>
        </p:spPr>
        <p:txBody>
          <a:bodyPr>
            <a:normAutofit/>
          </a:bodyPr>
          <a:lstStyle/>
          <a:p>
            <a:pPr>
              <a:buClrTx/>
            </a:pPr>
            <a:r>
              <a:rPr lang="en-GB" dirty="0">
                <a:solidFill>
                  <a:schemeClr val="tx1"/>
                </a:solidFill>
              </a:rPr>
              <a:t>Holds renames, change of schema etc.</a:t>
            </a:r>
          </a:p>
          <a:p>
            <a:pPr>
              <a:buClrTx/>
            </a:pPr>
            <a:r>
              <a:rPr lang="en-GB" dirty="0">
                <a:solidFill>
                  <a:schemeClr val="tx1"/>
                </a:solidFill>
              </a:rPr>
              <a:t>Anything that requires a change in place</a:t>
            </a:r>
          </a:p>
          <a:p>
            <a:pPr>
              <a:buClrTx/>
            </a:pPr>
            <a:r>
              <a:rPr lang="en-GB" dirty="0">
                <a:solidFill>
                  <a:schemeClr val="tx1"/>
                </a:solidFill>
              </a:rPr>
              <a:t>Uses system table to track changes + decide what to rename</a:t>
            </a:r>
          </a:p>
          <a:p>
            <a:pPr>
              <a:buClrTx/>
            </a:pPr>
            <a:r>
              <a:rPr lang="en-GB" dirty="0">
                <a:solidFill>
                  <a:schemeClr val="tx1"/>
                </a:solidFill>
              </a:rPr>
              <a:t>Only records if done through UI</a:t>
            </a:r>
          </a:p>
          <a:p>
            <a:pPr lvl="1">
              <a:buClrTx/>
            </a:pPr>
            <a:r>
              <a:rPr lang="en-GB" dirty="0">
                <a:solidFill>
                  <a:schemeClr val="tx1"/>
                </a:solidFill>
              </a:rPr>
              <a:t>Right click on object + refactor</a:t>
            </a:r>
          </a:p>
          <a:p>
            <a:pPr lvl="1">
              <a:buClrTx/>
            </a:pPr>
            <a:r>
              <a:rPr lang="en-GB" dirty="0">
                <a:solidFill>
                  <a:schemeClr val="tx1"/>
                </a:solidFill>
              </a:rPr>
              <a:t>Rename in table designer</a:t>
            </a:r>
          </a:p>
          <a:p>
            <a:pPr lvl="1">
              <a:buClrTx/>
            </a:pPr>
            <a:r>
              <a:rPr lang="en-GB" dirty="0">
                <a:solidFill>
                  <a:schemeClr val="tx1"/>
                </a:solidFill>
              </a:rPr>
              <a:t>Mostly applicable for tables</a:t>
            </a:r>
          </a:p>
          <a:p>
            <a:pPr lvl="1">
              <a:buClrTx/>
            </a:pPr>
            <a:r>
              <a:rPr lang="en-GB" dirty="0">
                <a:solidFill>
                  <a:schemeClr val="tx1"/>
                </a:solidFill>
              </a:rPr>
              <a:t>Refactor action also propagates through code</a:t>
            </a:r>
          </a:p>
          <a:p>
            <a:pPr>
              <a:buClrTx/>
            </a:pPr>
            <a:endParaRPr lang="en-GB" dirty="0">
              <a:solidFill>
                <a:schemeClr val="tx1"/>
              </a:solidFill>
            </a:endParaRPr>
          </a:p>
        </p:txBody>
      </p:sp>
      <p:pic>
        <p:nvPicPr>
          <p:cNvPr id="4" name="Picture 3">
            <a:extLst>
              <a:ext uri="{FF2B5EF4-FFF2-40B4-BE49-F238E27FC236}">
                <a16:creationId xmlns:a16="http://schemas.microsoft.com/office/drawing/2014/main" id="{F53F1FF6-3132-4409-8095-8F1EC45AF4D6}"/>
              </a:ext>
            </a:extLst>
          </p:cNvPr>
          <p:cNvPicPr>
            <a:picLocks noChangeAspect="1"/>
          </p:cNvPicPr>
          <p:nvPr/>
        </p:nvPicPr>
        <p:blipFill rotWithShape="1">
          <a:blip r:embed="rId3"/>
          <a:srcRect l="8914" t="5091" r="42446" b="79704"/>
          <a:stretch/>
        </p:blipFill>
        <p:spPr>
          <a:xfrm>
            <a:off x="5712178" y="1490133"/>
            <a:ext cx="5802488" cy="3137851"/>
          </a:xfrm>
          <a:prstGeom prst="rect">
            <a:avLst/>
          </a:prstGeom>
        </p:spPr>
      </p:pic>
      <p:pic>
        <p:nvPicPr>
          <p:cNvPr id="5" name="Picture 4">
            <a:extLst>
              <a:ext uri="{FF2B5EF4-FFF2-40B4-BE49-F238E27FC236}">
                <a16:creationId xmlns:a16="http://schemas.microsoft.com/office/drawing/2014/main" id="{03A170AA-BD54-4982-99EF-24D9252F9D7F}"/>
              </a:ext>
            </a:extLst>
          </p:cNvPr>
          <p:cNvPicPr>
            <a:picLocks noChangeAspect="1"/>
          </p:cNvPicPr>
          <p:nvPr/>
        </p:nvPicPr>
        <p:blipFill rotWithShape="1">
          <a:blip r:embed="rId4"/>
          <a:srcRect l="6878" t="26322" r="15419" b="18713"/>
          <a:stretch/>
        </p:blipFill>
        <p:spPr>
          <a:xfrm>
            <a:off x="5712178" y="4776272"/>
            <a:ext cx="5802488" cy="1183190"/>
          </a:xfrm>
          <a:prstGeom prst="rect">
            <a:avLst/>
          </a:prstGeom>
        </p:spPr>
      </p:pic>
    </p:spTree>
    <p:extLst>
      <p:ext uri="{BB962C8B-B14F-4D97-AF65-F5344CB8AC3E}">
        <p14:creationId xmlns:p14="http://schemas.microsoft.com/office/powerpoint/2010/main" val="235394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Deployment actions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a:xfrm>
            <a:off x="677334" y="2160589"/>
            <a:ext cx="8587964" cy="3880773"/>
          </a:xfrm>
        </p:spPr>
        <p:txBody>
          <a:bodyPr/>
          <a:lstStyle/>
          <a:p>
            <a:pPr>
              <a:buClrTx/>
            </a:pPr>
            <a:r>
              <a:rPr lang="en-GB" dirty="0">
                <a:solidFill>
                  <a:schemeClr val="tx1"/>
                </a:solidFill>
              </a:rPr>
              <a:t>How does the project know what is the refactor log/post deployment script/non-build script etc.</a:t>
            </a:r>
          </a:p>
          <a:p>
            <a:pPr>
              <a:buClrTx/>
            </a:pPr>
            <a:r>
              <a:rPr lang="en-GB" dirty="0">
                <a:solidFill>
                  <a:schemeClr val="tx1"/>
                </a:solidFill>
              </a:rPr>
              <a:t>Each script has a Build Action property</a:t>
            </a:r>
          </a:p>
          <a:p>
            <a:pPr lvl="1">
              <a:buClrTx/>
            </a:pPr>
            <a:r>
              <a:rPr lang="en-GB" dirty="0">
                <a:solidFill>
                  <a:schemeClr val="tx1"/>
                </a:solidFill>
              </a:rPr>
              <a:t>Build – include in build</a:t>
            </a:r>
          </a:p>
          <a:p>
            <a:pPr lvl="1">
              <a:buClrTx/>
            </a:pPr>
            <a:r>
              <a:rPr lang="en-GB" dirty="0">
                <a:solidFill>
                  <a:schemeClr val="tx1"/>
                </a:solidFill>
              </a:rPr>
              <a:t>None – do not include in build in any way</a:t>
            </a:r>
          </a:p>
          <a:p>
            <a:pPr lvl="1">
              <a:buClrTx/>
            </a:pPr>
            <a:r>
              <a:rPr lang="en-GB" dirty="0">
                <a:solidFill>
                  <a:schemeClr val="tx1"/>
                </a:solidFill>
              </a:rPr>
              <a:t>Pre/</a:t>
            </a:r>
            <a:r>
              <a:rPr lang="en-GB" dirty="0" err="1">
                <a:solidFill>
                  <a:schemeClr val="tx1"/>
                </a:solidFill>
              </a:rPr>
              <a:t>PostDeploy</a:t>
            </a:r>
            <a:r>
              <a:rPr lang="en-GB" dirty="0">
                <a:solidFill>
                  <a:schemeClr val="tx1"/>
                </a:solidFill>
              </a:rPr>
              <a:t> + Refactor log</a:t>
            </a:r>
          </a:p>
          <a:p>
            <a:pPr lvl="1">
              <a:buClrTx/>
            </a:pPr>
            <a:r>
              <a:rPr lang="en-GB" dirty="0">
                <a:solidFill>
                  <a:schemeClr val="tx1"/>
                </a:solidFill>
              </a:rPr>
              <a:t>Everything else not used</a:t>
            </a:r>
          </a:p>
          <a:p>
            <a:pPr>
              <a:buClrTx/>
            </a:pPr>
            <a:r>
              <a:rPr lang="en-GB" dirty="0">
                <a:solidFill>
                  <a:schemeClr val="tx1"/>
                </a:solidFill>
              </a:rPr>
              <a:t>‘None’ scripts can be referenced in Pre/</a:t>
            </a:r>
            <a:r>
              <a:rPr lang="en-GB" dirty="0" err="1">
                <a:solidFill>
                  <a:schemeClr val="tx1"/>
                </a:solidFill>
              </a:rPr>
              <a:t>PostDeployment</a:t>
            </a:r>
            <a:endParaRPr lang="en-GB" dirty="0">
              <a:solidFill>
                <a:schemeClr val="tx1"/>
              </a:solidFill>
            </a:endParaRPr>
          </a:p>
          <a:p>
            <a:pPr lvl="1">
              <a:buClrTx/>
            </a:pPr>
            <a:r>
              <a:rPr lang="en-GB" dirty="0">
                <a:solidFill>
                  <a:schemeClr val="tx1"/>
                </a:solidFill>
              </a:rPr>
              <a:t>‘Build’ scripts have to create an object</a:t>
            </a:r>
          </a:p>
          <a:p>
            <a:pPr lvl="1">
              <a:buClrTx/>
            </a:pPr>
            <a:r>
              <a:rPr lang="en-GB" dirty="0">
                <a:solidFill>
                  <a:schemeClr val="tx1"/>
                </a:solidFill>
              </a:rPr>
              <a:t>Only way to do data manipulation</a:t>
            </a:r>
          </a:p>
          <a:p>
            <a:pPr>
              <a:buClrTx/>
            </a:pPr>
            <a:endParaRPr lang="en-GB" dirty="0">
              <a:solidFill>
                <a:schemeClr val="tx1"/>
              </a:solidFill>
            </a:endParaRPr>
          </a:p>
        </p:txBody>
      </p:sp>
      <p:pic>
        <p:nvPicPr>
          <p:cNvPr id="6" name="Picture 5">
            <a:extLst>
              <a:ext uri="{FF2B5EF4-FFF2-40B4-BE49-F238E27FC236}">
                <a16:creationId xmlns:a16="http://schemas.microsoft.com/office/drawing/2014/main" id="{8C222E53-2C7B-4264-B63B-860209860929}"/>
              </a:ext>
            </a:extLst>
          </p:cNvPr>
          <p:cNvPicPr>
            <a:picLocks noChangeAspect="1"/>
          </p:cNvPicPr>
          <p:nvPr/>
        </p:nvPicPr>
        <p:blipFill rotWithShape="1">
          <a:blip r:embed="rId2"/>
          <a:srcRect l="26461" t="47891" r="63787" b="33061"/>
          <a:stretch/>
        </p:blipFill>
        <p:spPr>
          <a:xfrm>
            <a:off x="7679094" y="2718118"/>
            <a:ext cx="2658598" cy="3323244"/>
          </a:xfrm>
          <a:prstGeom prst="rect">
            <a:avLst/>
          </a:prstGeom>
        </p:spPr>
      </p:pic>
    </p:spTree>
    <p:extLst>
      <p:ext uri="{BB962C8B-B14F-4D97-AF65-F5344CB8AC3E}">
        <p14:creationId xmlns:p14="http://schemas.microsoft.com/office/powerpoint/2010/main" val="1296249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err="1">
                <a:solidFill>
                  <a:schemeClr val="tx1"/>
                </a:solidFill>
              </a:rPr>
              <a:t>Misc</a:t>
            </a:r>
            <a:endParaRPr lang="en-GB" dirty="0">
              <a:solidFill>
                <a:schemeClr val="tx1"/>
              </a:solidFill>
            </a:endParaRP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Comments in tables</a:t>
            </a:r>
          </a:p>
          <a:p>
            <a:pPr>
              <a:buClrTx/>
            </a:pPr>
            <a:r>
              <a:rPr lang="en-GB" dirty="0">
                <a:solidFill>
                  <a:schemeClr val="tx1"/>
                </a:solidFill>
              </a:rPr>
              <a:t>Keep source code for encrypted objects</a:t>
            </a:r>
          </a:p>
          <a:p>
            <a:pPr>
              <a:buClrTx/>
            </a:pPr>
            <a:r>
              <a:rPr lang="en-GB" dirty="0">
                <a:solidFill>
                  <a:schemeClr val="tx1"/>
                </a:solidFill>
              </a:rPr>
              <a:t>Folder structure for your objects</a:t>
            </a:r>
          </a:p>
          <a:p>
            <a:pPr lvl="1">
              <a:buClrTx/>
            </a:pPr>
            <a:r>
              <a:rPr lang="en-GB" dirty="0">
                <a:solidFill>
                  <a:schemeClr val="tx1"/>
                </a:solidFill>
              </a:rPr>
              <a:t>Recommended is Schema\</a:t>
            </a:r>
            <a:r>
              <a:rPr lang="en-GB" dirty="0" err="1">
                <a:solidFill>
                  <a:schemeClr val="tx1"/>
                </a:solidFill>
              </a:rPr>
              <a:t>ObjectType</a:t>
            </a:r>
            <a:r>
              <a:rPr lang="en-GB" dirty="0">
                <a:solidFill>
                  <a:schemeClr val="tx1"/>
                </a:solidFill>
              </a:rPr>
              <a:t>\Object</a:t>
            </a:r>
          </a:p>
          <a:p>
            <a:pPr lvl="1">
              <a:buClrTx/>
            </a:pPr>
            <a:r>
              <a:rPr lang="en-GB" dirty="0">
                <a:solidFill>
                  <a:schemeClr val="tx1"/>
                </a:solidFill>
              </a:rPr>
              <a:t>But can do whatever you want</a:t>
            </a:r>
          </a:p>
          <a:p>
            <a:pPr lvl="1">
              <a:buClrTx/>
            </a:pPr>
            <a:r>
              <a:rPr lang="en-GB" dirty="0">
                <a:solidFill>
                  <a:schemeClr val="tx1"/>
                </a:solidFill>
              </a:rPr>
              <a:t>Can nest to more levels if needed</a:t>
            </a:r>
          </a:p>
          <a:p>
            <a:pPr>
              <a:buClrTx/>
            </a:pPr>
            <a:endParaRPr lang="en-GB" dirty="0">
              <a:solidFill>
                <a:schemeClr val="tx1"/>
              </a:solidFill>
            </a:endParaRPr>
          </a:p>
          <a:p>
            <a:pPr>
              <a:buClrTx/>
            </a:pPr>
            <a:endParaRPr lang="en-GB" dirty="0">
              <a:solidFill>
                <a:schemeClr val="tx1"/>
              </a:solidFill>
            </a:endParaRPr>
          </a:p>
        </p:txBody>
      </p:sp>
    </p:spTree>
    <p:extLst>
      <p:ext uri="{BB962C8B-B14F-4D97-AF65-F5344CB8AC3E}">
        <p14:creationId xmlns:p14="http://schemas.microsoft.com/office/powerpoint/2010/main" val="297828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Modular approach to building databases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References to other projects include a ‘same database’ option</a:t>
            </a:r>
          </a:p>
          <a:p>
            <a:pPr>
              <a:buClrTx/>
            </a:pPr>
            <a:r>
              <a:rPr lang="en-GB" dirty="0">
                <a:solidFill>
                  <a:schemeClr val="tx1"/>
                </a:solidFill>
              </a:rPr>
              <a:t>Combined project will validate both projects as if they are in one </a:t>
            </a:r>
            <a:r>
              <a:rPr lang="en-GB" dirty="0" err="1">
                <a:solidFill>
                  <a:schemeClr val="tx1"/>
                </a:solidFill>
              </a:rPr>
              <a:t>db</a:t>
            </a:r>
            <a:endParaRPr lang="en-GB" dirty="0">
              <a:solidFill>
                <a:schemeClr val="tx1"/>
              </a:solidFill>
            </a:endParaRPr>
          </a:p>
          <a:p>
            <a:pPr>
              <a:buClrTx/>
            </a:pPr>
            <a:r>
              <a:rPr lang="en-GB" dirty="0">
                <a:solidFill>
                  <a:schemeClr val="tx1"/>
                </a:solidFill>
              </a:rPr>
              <a:t>Build of combined project produces one </a:t>
            </a:r>
            <a:r>
              <a:rPr lang="en-GB" dirty="0" err="1">
                <a:solidFill>
                  <a:schemeClr val="tx1"/>
                </a:solidFill>
              </a:rPr>
              <a:t>dacpac</a:t>
            </a:r>
            <a:r>
              <a:rPr lang="en-GB" dirty="0">
                <a:solidFill>
                  <a:schemeClr val="tx1"/>
                </a:solidFill>
              </a:rPr>
              <a:t> file</a:t>
            </a:r>
          </a:p>
          <a:p>
            <a:pPr lvl="1">
              <a:buClrTx/>
            </a:pPr>
            <a:r>
              <a:rPr lang="en-GB" dirty="0">
                <a:solidFill>
                  <a:schemeClr val="tx1"/>
                </a:solidFill>
              </a:rPr>
              <a:t>Contains all code from both projects</a:t>
            </a:r>
          </a:p>
          <a:p>
            <a:pPr>
              <a:buClrTx/>
            </a:pPr>
            <a:r>
              <a:rPr lang="en-GB" dirty="0">
                <a:solidFill>
                  <a:schemeClr val="tx1"/>
                </a:solidFill>
              </a:rPr>
              <a:t>In my opinion, one of the most powerful features of database projects</a:t>
            </a:r>
          </a:p>
        </p:txBody>
      </p:sp>
    </p:spTree>
    <p:extLst>
      <p:ext uri="{BB962C8B-B14F-4D97-AF65-F5344CB8AC3E}">
        <p14:creationId xmlns:p14="http://schemas.microsoft.com/office/powerpoint/2010/main" val="3840847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A solution to circular references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Databases A and B reference each other</a:t>
            </a:r>
          </a:p>
          <a:p>
            <a:pPr>
              <a:buClrTx/>
            </a:pPr>
            <a:r>
              <a:rPr lang="en-GB" dirty="0">
                <a:solidFill>
                  <a:schemeClr val="tx1"/>
                </a:solidFill>
              </a:rPr>
              <a:t>Cannot build either before the other</a:t>
            </a:r>
          </a:p>
          <a:p>
            <a:pPr>
              <a:buClrTx/>
            </a:pPr>
            <a:r>
              <a:rPr lang="en-GB" dirty="0">
                <a:solidFill>
                  <a:schemeClr val="tx1"/>
                </a:solidFill>
              </a:rPr>
              <a:t>Split A into 2 projects</a:t>
            </a:r>
          </a:p>
          <a:p>
            <a:pPr lvl="1">
              <a:buClrTx/>
            </a:pPr>
            <a:r>
              <a:rPr lang="en-GB" dirty="0">
                <a:solidFill>
                  <a:schemeClr val="tx1"/>
                </a:solidFill>
              </a:rPr>
              <a:t>A and A </a:t>
            </a:r>
            <a:r>
              <a:rPr lang="en-GB" dirty="0" err="1">
                <a:solidFill>
                  <a:schemeClr val="tx1"/>
                </a:solidFill>
              </a:rPr>
              <a:t>ExtRef</a:t>
            </a:r>
            <a:endParaRPr lang="en-GB" dirty="0">
              <a:solidFill>
                <a:schemeClr val="tx1"/>
              </a:solidFill>
            </a:endParaRPr>
          </a:p>
          <a:p>
            <a:pPr lvl="1">
              <a:buClrTx/>
            </a:pPr>
            <a:r>
              <a:rPr lang="en-GB" dirty="0">
                <a:solidFill>
                  <a:schemeClr val="tx1"/>
                </a:solidFill>
              </a:rPr>
              <a:t>B refers to a as external </a:t>
            </a:r>
            <a:r>
              <a:rPr lang="en-GB" dirty="0" err="1">
                <a:solidFill>
                  <a:schemeClr val="tx1"/>
                </a:solidFill>
              </a:rPr>
              <a:t>db</a:t>
            </a:r>
            <a:endParaRPr lang="en-GB" dirty="0">
              <a:solidFill>
                <a:schemeClr val="tx1"/>
              </a:solidFill>
            </a:endParaRPr>
          </a:p>
          <a:p>
            <a:pPr lvl="1">
              <a:buClrTx/>
            </a:pPr>
            <a:r>
              <a:rPr lang="en-GB" dirty="0">
                <a:solidFill>
                  <a:schemeClr val="tx1"/>
                </a:solidFill>
              </a:rPr>
              <a:t>A </a:t>
            </a:r>
            <a:r>
              <a:rPr lang="en-GB" dirty="0" err="1">
                <a:solidFill>
                  <a:schemeClr val="tx1"/>
                </a:solidFill>
              </a:rPr>
              <a:t>ExtRef</a:t>
            </a:r>
            <a:r>
              <a:rPr lang="en-GB" dirty="0">
                <a:solidFill>
                  <a:schemeClr val="tx1"/>
                </a:solidFill>
              </a:rPr>
              <a:t> refers to A as same </a:t>
            </a:r>
            <a:r>
              <a:rPr lang="en-GB" dirty="0" err="1">
                <a:solidFill>
                  <a:schemeClr val="tx1"/>
                </a:solidFill>
              </a:rPr>
              <a:t>db</a:t>
            </a:r>
            <a:endParaRPr lang="en-GB" dirty="0">
              <a:solidFill>
                <a:schemeClr val="tx1"/>
              </a:solidFill>
            </a:endParaRPr>
          </a:p>
          <a:p>
            <a:pPr lvl="1">
              <a:buClrTx/>
            </a:pPr>
            <a:r>
              <a:rPr lang="en-GB" dirty="0">
                <a:solidFill>
                  <a:schemeClr val="tx1"/>
                </a:solidFill>
              </a:rPr>
              <a:t>A </a:t>
            </a:r>
            <a:r>
              <a:rPr lang="en-GB" dirty="0" err="1">
                <a:solidFill>
                  <a:schemeClr val="tx1"/>
                </a:solidFill>
              </a:rPr>
              <a:t>ExtRef</a:t>
            </a:r>
            <a:r>
              <a:rPr lang="en-GB" dirty="0">
                <a:solidFill>
                  <a:schemeClr val="tx1"/>
                </a:solidFill>
              </a:rPr>
              <a:t> refers to B as external </a:t>
            </a:r>
            <a:r>
              <a:rPr lang="en-GB" dirty="0" err="1">
                <a:solidFill>
                  <a:schemeClr val="tx1"/>
                </a:solidFill>
              </a:rPr>
              <a:t>db</a:t>
            </a:r>
            <a:endParaRPr lang="en-GB" dirty="0">
              <a:solidFill>
                <a:schemeClr val="tx1"/>
              </a:solidFill>
            </a:endParaRPr>
          </a:p>
          <a:p>
            <a:pPr lvl="1">
              <a:buClrTx/>
            </a:pPr>
            <a:r>
              <a:rPr lang="en-GB" dirty="0">
                <a:solidFill>
                  <a:schemeClr val="tx1"/>
                </a:solidFill>
              </a:rPr>
              <a:t>Build A, B, A </a:t>
            </a:r>
            <a:r>
              <a:rPr lang="en-GB" dirty="0" err="1">
                <a:solidFill>
                  <a:schemeClr val="tx1"/>
                </a:solidFill>
              </a:rPr>
              <a:t>ExtRef</a:t>
            </a:r>
            <a:endParaRPr lang="en-GB" dirty="0">
              <a:solidFill>
                <a:schemeClr val="tx1"/>
              </a:solidFill>
            </a:endParaRPr>
          </a:p>
          <a:p>
            <a:pPr lvl="1">
              <a:buClrTx/>
            </a:pPr>
            <a:r>
              <a:rPr lang="en-GB" dirty="0">
                <a:solidFill>
                  <a:schemeClr val="tx1"/>
                </a:solidFill>
              </a:rPr>
              <a:t>Deployments can be tricky</a:t>
            </a:r>
          </a:p>
        </p:txBody>
      </p:sp>
      <p:sp>
        <p:nvSpPr>
          <p:cNvPr id="6" name="Cylinder 5">
            <a:extLst>
              <a:ext uri="{FF2B5EF4-FFF2-40B4-BE49-F238E27FC236}">
                <a16:creationId xmlns:a16="http://schemas.microsoft.com/office/drawing/2014/main" id="{EA4261C9-1CE4-41B8-9EBF-4D8F21F4215C}"/>
              </a:ext>
            </a:extLst>
          </p:cNvPr>
          <p:cNvSpPr/>
          <p:nvPr/>
        </p:nvSpPr>
        <p:spPr>
          <a:xfrm>
            <a:off x="5950998" y="2159760"/>
            <a:ext cx="914400"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A</a:t>
            </a:r>
          </a:p>
          <a:p>
            <a:pPr algn="ctr"/>
            <a:r>
              <a:rPr lang="en-GB" dirty="0" err="1"/>
              <a:t>ExtRef</a:t>
            </a:r>
            <a:endParaRPr lang="en-GB" dirty="0"/>
          </a:p>
        </p:txBody>
      </p:sp>
      <p:sp>
        <p:nvSpPr>
          <p:cNvPr id="7" name="Cylinder 6">
            <a:extLst>
              <a:ext uri="{FF2B5EF4-FFF2-40B4-BE49-F238E27FC236}">
                <a16:creationId xmlns:a16="http://schemas.microsoft.com/office/drawing/2014/main" id="{1477B022-A9FC-4134-8C8C-9390586BF51B}"/>
              </a:ext>
            </a:extLst>
          </p:cNvPr>
          <p:cNvSpPr/>
          <p:nvPr/>
        </p:nvSpPr>
        <p:spPr>
          <a:xfrm>
            <a:off x="8100874" y="4591235"/>
            <a:ext cx="914400"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B</a:t>
            </a:r>
          </a:p>
        </p:txBody>
      </p:sp>
      <p:sp>
        <p:nvSpPr>
          <p:cNvPr id="8" name="Cylinder 7">
            <a:extLst>
              <a:ext uri="{FF2B5EF4-FFF2-40B4-BE49-F238E27FC236}">
                <a16:creationId xmlns:a16="http://schemas.microsoft.com/office/drawing/2014/main" id="{72802218-2F86-4863-BDB4-C455ACFA3734}"/>
              </a:ext>
            </a:extLst>
          </p:cNvPr>
          <p:cNvSpPr/>
          <p:nvPr/>
        </p:nvSpPr>
        <p:spPr>
          <a:xfrm>
            <a:off x="5950998" y="4591235"/>
            <a:ext cx="914400"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A</a:t>
            </a:r>
          </a:p>
        </p:txBody>
      </p:sp>
      <p:sp>
        <p:nvSpPr>
          <p:cNvPr id="9" name="Arrow: Right 8">
            <a:extLst>
              <a:ext uri="{FF2B5EF4-FFF2-40B4-BE49-F238E27FC236}">
                <a16:creationId xmlns:a16="http://schemas.microsoft.com/office/drawing/2014/main" id="{0719F043-4155-4691-A19E-8512DA475858}"/>
              </a:ext>
            </a:extLst>
          </p:cNvPr>
          <p:cNvSpPr/>
          <p:nvPr/>
        </p:nvSpPr>
        <p:spPr>
          <a:xfrm rot="10800000">
            <a:off x="6993932" y="49569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D258C554-6C98-40CC-B509-D8D50AE7536D}"/>
              </a:ext>
            </a:extLst>
          </p:cNvPr>
          <p:cNvSpPr/>
          <p:nvPr/>
        </p:nvSpPr>
        <p:spPr>
          <a:xfrm rot="5400000">
            <a:off x="5918994" y="374125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Bent 10">
            <a:extLst>
              <a:ext uri="{FF2B5EF4-FFF2-40B4-BE49-F238E27FC236}">
                <a16:creationId xmlns:a16="http://schemas.microsoft.com/office/drawing/2014/main" id="{9D6533D7-1DA7-4D57-AA60-3A0619DEECC0}"/>
              </a:ext>
            </a:extLst>
          </p:cNvPr>
          <p:cNvSpPr/>
          <p:nvPr/>
        </p:nvSpPr>
        <p:spPr>
          <a:xfrm rot="5400000">
            <a:off x="6991112" y="2630609"/>
            <a:ext cx="1844987" cy="1839351"/>
          </a:xfrm>
          <a:prstGeom prst="bentArrow">
            <a:avLst>
              <a:gd name="adj1" fmla="val 14568"/>
              <a:gd name="adj2" fmla="val 14320"/>
              <a:gd name="adj3" fmla="val 1407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2" name="TextBox 11">
            <a:extLst>
              <a:ext uri="{FF2B5EF4-FFF2-40B4-BE49-F238E27FC236}">
                <a16:creationId xmlns:a16="http://schemas.microsoft.com/office/drawing/2014/main" id="{8B4E8442-D69A-43D7-8F0E-AAF90BD58BE6}"/>
              </a:ext>
            </a:extLst>
          </p:cNvPr>
          <p:cNvSpPr txBox="1"/>
          <p:nvPr/>
        </p:nvSpPr>
        <p:spPr>
          <a:xfrm>
            <a:off x="7212204" y="2233907"/>
            <a:ext cx="1417376" cy="369332"/>
          </a:xfrm>
          <a:prstGeom prst="rect">
            <a:avLst/>
          </a:prstGeom>
          <a:noFill/>
        </p:spPr>
        <p:txBody>
          <a:bodyPr wrap="none" rtlCol="0">
            <a:spAutoFit/>
          </a:bodyPr>
          <a:lstStyle/>
          <a:p>
            <a:r>
              <a:rPr lang="en-GB" dirty="0"/>
              <a:t>External ref</a:t>
            </a:r>
          </a:p>
        </p:txBody>
      </p:sp>
      <p:sp>
        <p:nvSpPr>
          <p:cNvPr id="13" name="TextBox 12">
            <a:extLst>
              <a:ext uri="{FF2B5EF4-FFF2-40B4-BE49-F238E27FC236}">
                <a16:creationId xmlns:a16="http://schemas.microsoft.com/office/drawing/2014/main" id="{130DA871-48B2-4595-B931-CEA82AE44A08}"/>
              </a:ext>
            </a:extLst>
          </p:cNvPr>
          <p:cNvSpPr txBox="1"/>
          <p:nvPr/>
        </p:nvSpPr>
        <p:spPr>
          <a:xfrm>
            <a:off x="6991465" y="4346815"/>
            <a:ext cx="1045142" cy="646331"/>
          </a:xfrm>
          <a:prstGeom prst="rect">
            <a:avLst/>
          </a:prstGeom>
          <a:noFill/>
        </p:spPr>
        <p:txBody>
          <a:bodyPr wrap="square" rtlCol="0">
            <a:spAutoFit/>
          </a:bodyPr>
          <a:lstStyle/>
          <a:p>
            <a:r>
              <a:rPr lang="en-GB" dirty="0"/>
              <a:t>External ref</a:t>
            </a:r>
          </a:p>
        </p:txBody>
      </p:sp>
      <p:sp>
        <p:nvSpPr>
          <p:cNvPr id="14" name="TextBox 13">
            <a:extLst>
              <a:ext uri="{FF2B5EF4-FFF2-40B4-BE49-F238E27FC236}">
                <a16:creationId xmlns:a16="http://schemas.microsoft.com/office/drawing/2014/main" id="{9C6EB042-C76E-46C4-B31B-5E385D227191}"/>
              </a:ext>
            </a:extLst>
          </p:cNvPr>
          <p:cNvSpPr txBox="1"/>
          <p:nvPr/>
        </p:nvSpPr>
        <p:spPr>
          <a:xfrm>
            <a:off x="5884521" y="3585389"/>
            <a:ext cx="1106943" cy="646331"/>
          </a:xfrm>
          <a:prstGeom prst="rect">
            <a:avLst/>
          </a:prstGeom>
          <a:noFill/>
        </p:spPr>
        <p:txBody>
          <a:bodyPr wrap="square" rtlCol="0">
            <a:spAutoFit/>
          </a:bodyPr>
          <a:lstStyle/>
          <a:p>
            <a:r>
              <a:rPr lang="en-GB" dirty="0"/>
              <a:t>Same database</a:t>
            </a:r>
          </a:p>
        </p:txBody>
      </p:sp>
    </p:spTree>
    <p:extLst>
      <p:ext uri="{BB962C8B-B14F-4D97-AF65-F5344CB8AC3E}">
        <p14:creationId xmlns:p14="http://schemas.microsoft.com/office/powerpoint/2010/main" val="317913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More powerful uses - environments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Same base code</a:t>
            </a:r>
          </a:p>
          <a:p>
            <a:pPr lvl="1">
              <a:buClrTx/>
            </a:pPr>
            <a:r>
              <a:rPr lang="en-GB" dirty="0">
                <a:solidFill>
                  <a:schemeClr val="tx1"/>
                </a:solidFill>
              </a:rPr>
              <a:t>Include different add-ons for different environments</a:t>
            </a:r>
          </a:p>
        </p:txBody>
      </p:sp>
      <p:sp>
        <p:nvSpPr>
          <p:cNvPr id="4" name="Cylinder 3">
            <a:extLst>
              <a:ext uri="{FF2B5EF4-FFF2-40B4-BE49-F238E27FC236}">
                <a16:creationId xmlns:a16="http://schemas.microsoft.com/office/drawing/2014/main" id="{4AB9D713-88FE-451C-9BF0-60B5C452B508}"/>
              </a:ext>
            </a:extLst>
          </p:cNvPr>
          <p:cNvSpPr/>
          <p:nvPr/>
        </p:nvSpPr>
        <p:spPr>
          <a:xfrm>
            <a:off x="8054905" y="4172505"/>
            <a:ext cx="914400" cy="1947090"/>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Main code</a:t>
            </a:r>
          </a:p>
        </p:txBody>
      </p:sp>
      <p:sp>
        <p:nvSpPr>
          <p:cNvPr id="15" name="Cylinder 14">
            <a:extLst>
              <a:ext uri="{FF2B5EF4-FFF2-40B4-BE49-F238E27FC236}">
                <a16:creationId xmlns:a16="http://schemas.microsoft.com/office/drawing/2014/main" id="{B2D61794-5B11-42F5-9AD9-4C164717412E}"/>
              </a:ext>
            </a:extLst>
          </p:cNvPr>
          <p:cNvSpPr/>
          <p:nvPr/>
        </p:nvSpPr>
        <p:spPr>
          <a:xfrm>
            <a:off x="3423451" y="4055670"/>
            <a:ext cx="914400"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End to end tests</a:t>
            </a:r>
          </a:p>
        </p:txBody>
      </p:sp>
      <p:sp>
        <p:nvSpPr>
          <p:cNvPr id="16" name="Cylinder 15">
            <a:extLst>
              <a:ext uri="{FF2B5EF4-FFF2-40B4-BE49-F238E27FC236}">
                <a16:creationId xmlns:a16="http://schemas.microsoft.com/office/drawing/2014/main" id="{7B74176E-C715-4315-A2EE-ABD61C77BB8F}"/>
              </a:ext>
            </a:extLst>
          </p:cNvPr>
          <p:cNvSpPr/>
          <p:nvPr/>
        </p:nvSpPr>
        <p:spPr>
          <a:xfrm>
            <a:off x="1208842" y="4055670"/>
            <a:ext cx="914400"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Unit tests</a:t>
            </a:r>
          </a:p>
        </p:txBody>
      </p:sp>
      <p:sp>
        <p:nvSpPr>
          <p:cNvPr id="17" name="Cylinder 16">
            <a:extLst>
              <a:ext uri="{FF2B5EF4-FFF2-40B4-BE49-F238E27FC236}">
                <a16:creationId xmlns:a16="http://schemas.microsoft.com/office/drawing/2014/main" id="{7BA28035-A69C-421D-AB58-3ABE8D852E14}"/>
              </a:ext>
            </a:extLst>
          </p:cNvPr>
          <p:cNvSpPr/>
          <p:nvPr/>
        </p:nvSpPr>
        <p:spPr>
          <a:xfrm>
            <a:off x="5638060" y="4055670"/>
            <a:ext cx="149588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Performance tests</a:t>
            </a:r>
          </a:p>
        </p:txBody>
      </p:sp>
      <p:sp>
        <p:nvSpPr>
          <p:cNvPr id="18" name="Arrow: Bent 17">
            <a:extLst>
              <a:ext uri="{FF2B5EF4-FFF2-40B4-BE49-F238E27FC236}">
                <a16:creationId xmlns:a16="http://schemas.microsoft.com/office/drawing/2014/main" id="{555B8EDF-89C8-4257-8E04-DCC13B0C662F}"/>
              </a:ext>
            </a:extLst>
          </p:cNvPr>
          <p:cNvSpPr/>
          <p:nvPr/>
        </p:nvSpPr>
        <p:spPr>
          <a:xfrm rot="16200000">
            <a:off x="4329689" y="2612652"/>
            <a:ext cx="617792" cy="62232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Bent 18">
            <a:extLst>
              <a:ext uri="{FF2B5EF4-FFF2-40B4-BE49-F238E27FC236}">
                <a16:creationId xmlns:a16="http://schemas.microsoft.com/office/drawing/2014/main" id="{0640086A-E8E5-4134-A3CA-A2C0D45AEC40}"/>
              </a:ext>
            </a:extLst>
          </p:cNvPr>
          <p:cNvSpPr/>
          <p:nvPr/>
        </p:nvSpPr>
        <p:spPr>
          <a:xfrm rot="16200000">
            <a:off x="5439399" y="3714168"/>
            <a:ext cx="617792" cy="4003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Bent 19">
            <a:extLst>
              <a:ext uri="{FF2B5EF4-FFF2-40B4-BE49-F238E27FC236}">
                <a16:creationId xmlns:a16="http://schemas.microsoft.com/office/drawing/2014/main" id="{1ABD01CA-A0B3-4835-ABC5-BC629C9CF824}"/>
              </a:ext>
            </a:extLst>
          </p:cNvPr>
          <p:cNvSpPr/>
          <p:nvPr/>
        </p:nvSpPr>
        <p:spPr>
          <a:xfrm rot="16200000">
            <a:off x="6682272" y="4968463"/>
            <a:ext cx="617792" cy="15180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Up 20">
            <a:extLst>
              <a:ext uri="{FF2B5EF4-FFF2-40B4-BE49-F238E27FC236}">
                <a16:creationId xmlns:a16="http://schemas.microsoft.com/office/drawing/2014/main" id="{9BB69812-9E40-47A0-8340-EF3F51E7CCBB}"/>
              </a:ext>
            </a:extLst>
          </p:cNvPr>
          <p:cNvSpPr/>
          <p:nvPr/>
        </p:nvSpPr>
        <p:spPr>
          <a:xfrm>
            <a:off x="1423726" y="3429000"/>
            <a:ext cx="484632" cy="4892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8A15C7AB-79A3-45E0-98F0-4CA2565B9938}"/>
              </a:ext>
            </a:extLst>
          </p:cNvPr>
          <p:cNvSpPr/>
          <p:nvPr/>
        </p:nvSpPr>
        <p:spPr>
          <a:xfrm>
            <a:off x="3638335" y="3431102"/>
            <a:ext cx="484632" cy="4892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 22">
            <a:extLst>
              <a:ext uri="{FF2B5EF4-FFF2-40B4-BE49-F238E27FC236}">
                <a16:creationId xmlns:a16="http://schemas.microsoft.com/office/drawing/2014/main" id="{88A96F81-2954-48EC-99B0-6A67C00FBB2E}"/>
              </a:ext>
            </a:extLst>
          </p:cNvPr>
          <p:cNvSpPr/>
          <p:nvPr/>
        </p:nvSpPr>
        <p:spPr>
          <a:xfrm>
            <a:off x="6143687" y="3429000"/>
            <a:ext cx="484632" cy="4892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Up 23">
            <a:extLst>
              <a:ext uri="{FF2B5EF4-FFF2-40B4-BE49-F238E27FC236}">
                <a16:creationId xmlns:a16="http://schemas.microsoft.com/office/drawing/2014/main" id="{03197E3E-F810-4AE2-A5FA-E663402BE5C1}"/>
              </a:ext>
            </a:extLst>
          </p:cNvPr>
          <p:cNvSpPr/>
          <p:nvPr/>
        </p:nvSpPr>
        <p:spPr>
          <a:xfrm>
            <a:off x="8269789" y="3428998"/>
            <a:ext cx="484632" cy="4892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B5D47650-3837-49E2-ACB5-C53B6EE57459}"/>
              </a:ext>
            </a:extLst>
          </p:cNvPr>
          <p:cNvSpPr txBox="1"/>
          <p:nvPr/>
        </p:nvSpPr>
        <p:spPr>
          <a:xfrm>
            <a:off x="1208842" y="2965142"/>
            <a:ext cx="566181" cy="369332"/>
          </a:xfrm>
          <a:prstGeom prst="rect">
            <a:avLst/>
          </a:prstGeom>
          <a:noFill/>
        </p:spPr>
        <p:txBody>
          <a:bodyPr wrap="none" rtlCol="0">
            <a:spAutoFit/>
          </a:bodyPr>
          <a:lstStyle/>
          <a:p>
            <a:r>
              <a:rPr lang="en-GB" dirty="0"/>
              <a:t>Dev</a:t>
            </a:r>
          </a:p>
        </p:txBody>
      </p:sp>
      <p:sp>
        <p:nvSpPr>
          <p:cNvPr id="26" name="TextBox 25">
            <a:extLst>
              <a:ext uri="{FF2B5EF4-FFF2-40B4-BE49-F238E27FC236}">
                <a16:creationId xmlns:a16="http://schemas.microsoft.com/office/drawing/2014/main" id="{73FB97FA-78DB-484B-B310-4C5BA29BD101}"/>
              </a:ext>
            </a:extLst>
          </p:cNvPr>
          <p:cNvSpPr txBox="1"/>
          <p:nvPr/>
        </p:nvSpPr>
        <p:spPr>
          <a:xfrm>
            <a:off x="3423451" y="2965142"/>
            <a:ext cx="601575" cy="369332"/>
          </a:xfrm>
          <a:prstGeom prst="rect">
            <a:avLst/>
          </a:prstGeom>
          <a:noFill/>
        </p:spPr>
        <p:txBody>
          <a:bodyPr wrap="none" rtlCol="0">
            <a:spAutoFit/>
          </a:bodyPr>
          <a:lstStyle/>
          <a:p>
            <a:r>
              <a:rPr lang="en-GB" dirty="0"/>
              <a:t>Test</a:t>
            </a:r>
          </a:p>
        </p:txBody>
      </p:sp>
      <p:sp>
        <p:nvSpPr>
          <p:cNvPr id="27" name="TextBox 26">
            <a:extLst>
              <a:ext uri="{FF2B5EF4-FFF2-40B4-BE49-F238E27FC236}">
                <a16:creationId xmlns:a16="http://schemas.microsoft.com/office/drawing/2014/main" id="{02F70E77-1B17-47E8-87F4-CC70F4F98BD7}"/>
              </a:ext>
            </a:extLst>
          </p:cNvPr>
          <p:cNvSpPr txBox="1"/>
          <p:nvPr/>
        </p:nvSpPr>
        <p:spPr>
          <a:xfrm>
            <a:off x="5638060" y="2965142"/>
            <a:ext cx="1969193" cy="369332"/>
          </a:xfrm>
          <a:prstGeom prst="rect">
            <a:avLst/>
          </a:prstGeom>
          <a:noFill/>
        </p:spPr>
        <p:txBody>
          <a:bodyPr wrap="none" rtlCol="0">
            <a:spAutoFit/>
          </a:bodyPr>
          <a:lstStyle/>
          <a:p>
            <a:r>
              <a:rPr lang="en-GB" dirty="0"/>
              <a:t>Performance test</a:t>
            </a:r>
          </a:p>
        </p:txBody>
      </p:sp>
      <p:sp>
        <p:nvSpPr>
          <p:cNvPr id="28" name="TextBox 27">
            <a:extLst>
              <a:ext uri="{FF2B5EF4-FFF2-40B4-BE49-F238E27FC236}">
                <a16:creationId xmlns:a16="http://schemas.microsoft.com/office/drawing/2014/main" id="{5F0FCA9B-DF0A-4A7C-AF57-CFC290E23153}"/>
              </a:ext>
            </a:extLst>
          </p:cNvPr>
          <p:cNvSpPr txBox="1"/>
          <p:nvPr/>
        </p:nvSpPr>
        <p:spPr>
          <a:xfrm>
            <a:off x="8054905" y="2965142"/>
            <a:ext cx="607859" cy="369332"/>
          </a:xfrm>
          <a:prstGeom prst="rect">
            <a:avLst/>
          </a:prstGeom>
          <a:noFill/>
        </p:spPr>
        <p:txBody>
          <a:bodyPr wrap="none" rtlCol="0">
            <a:spAutoFit/>
          </a:bodyPr>
          <a:lstStyle/>
          <a:p>
            <a:r>
              <a:rPr lang="en-GB" dirty="0"/>
              <a:t>Live</a:t>
            </a:r>
          </a:p>
        </p:txBody>
      </p:sp>
    </p:spTree>
    <p:extLst>
      <p:ext uri="{BB962C8B-B14F-4D97-AF65-F5344CB8AC3E}">
        <p14:creationId xmlns:p14="http://schemas.microsoft.com/office/powerpoint/2010/main" val="358851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BA7A695-2276-4BD1-BA84-C13C597EEB23}"/>
              </a:ext>
            </a:extLst>
          </p:cNvPr>
          <p:cNvSpPr>
            <a:spLocks noGrp="1"/>
          </p:cNvSpPr>
          <p:nvPr>
            <p:ph type="title"/>
          </p:nvPr>
        </p:nvSpPr>
        <p:spPr>
          <a:xfrm>
            <a:off x="677334" y="609600"/>
            <a:ext cx="8596668" cy="1320800"/>
          </a:xfrm>
        </p:spPr>
        <p:txBody>
          <a:bodyPr>
            <a:normAutofit/>
          </a:bodyPr>
          <a:lstStyle/>
          <a:p>
            <a:r>
              <a:rPr lang="en-GB" dirty="0">
                <a:solidFill>
                  <a:schemeClr val="bg1"/>
                </a:solidFill>
              </a:rPr>
              <a:t>Installation</a:t>
            </a:r>
          </a:p>
        </p:txBody>
      </p:sp>
      <p:sp>
        <p:nvSpPr>
          <p:cNvPr id="3" name="Content Placeholder 2">
            <a:extLst>
              <a:ext uri="{FF2B5EF4-FFF2-40B4-BE49-F238E27FC236}">
                <a16:creationId xmlns:a16="http://schemas.microsoft.com/office/drawing/2014/main" id="{ECB3012C-B580-48DB-949D-91BBD6A9EFC8}"/>
              </a:ext>
            </a:extLst>
          </p:cNvPr>
          <p:cNvSpPr>
            <a:spLocks noGrp="1"/>
          </p:cNvSpPr>
          <p:nvPr>
            <p:ph idx="1"/>
          </p:nvPr>
        </p:nvSpPr>
        <p:spPr>
          <a:xfrm>
            <a:off x="677334" y="2160589"/>
            <a:ext cx="8596668" cy="3880773"/>
          </a:xfrm>
        </p:spPr>
        <p:txBody>
          <a:bodyPr>
            <a:normAutofit/>
          </a:bodyPr>
          <a:lstStyle/>
          <a:p>
            <a:pPr>
              <a:buClrTx/>
            </a:pPr>
            <a:r>
              <a:rPr lang="en-GB" dirty="0">
                <a:solidFill>
                  <a:schemeClr val="bg1"/>
                </a:solidFill>
              </a:rPr>
              <a:t>Up to 2017 part of SSDT/BIDS</a:t>
            </a:r>
          </a:p>
          <a:p>
            <a:pPr lvl="1">
              <a:buClrTx/>
            </a:pPr>
            <a:r>
              <a:rPr lang="en-GB" dirty="0">
                <a:solidFill>
                  <a:schemeClr val="bg1"/>
                </a:solidFill>
              </a:rPr>
              <a:t>Installed to existing Visual Studio/created Visual Studio Shell</a:t>
            </a:r>
          </a:p>
          <a:p>
            <a:pPr lvl="1">
              <a:buClrTx/>
            </a:pPr>
            <a:r>
              <a:rPr lang="en-GB" dirty="0">
                <a:solidFill>
                  <a:schemeClr val="bg1"/>
                </a:solidFill>
              </a:rPr>
              <a:t>Part of SQL Server installation/free stand-alone instance</a:t>
            </a:r>
          </a:p>
          <a:p>
            <a:pPr>
              <a:buClrTx/>
            </a:pPr>
            <a:r>
              <a:rPr lang="en-GB" dirty="0">
                <a:solidFill>
                  <a:schemeClr val="bg1"/>
                </a:solidFill>
              </a:rPr>
              <a:t>2019+ integrated into Visual Studio</a:t>
            </a:r>
          </a:p>
          <a:p>
            <a:pPr lvl="1">
              <a:buClrTx/>
            </a:pPr>
            <a:r>
              <a:rPr lang="en-GB" dirty="0">
                <a:solidFill>
                  <a:schemeClr val="bg1"/>
                </a:solidFill>
              </a:rPr>
              <a:t>Component under Data Storage and Processing</a:t>
            </a:r>
          </a:p>
          <a:p>
            <a:pPr lvl="1">
              <a:buClrTx/>
            </a:pPr>
            <a:r>
              <a:rPr lang="en-GB" dirty="0">
                <a:solidFill>
                  <a:schemeClr val="bg1"/>
                </a:solidFill>
              </a:rPr>
              <a:t>SQL Server Data Tools</a:t>
            </a:r>
          </a:p>
          <a:p>
            <a:pPr lvl="1">
              <a:buClrTx/>
            </a:pPr>
            <a:r>
              <a:rPr lang="en-GB" dirty="0">
                <a:solidFill>
                  <a:schemeClr val="bg1"/>
                </a:solidFill>
              </a:rPr>
              <a:t>Visual Studio Community at home/paid version at work</a:t>
            </a:r>
          </a:p>
          <a:p>
            <a:pPr>
              <a:buClrTx/>
            </a:pPr>
            <a:r>
              <a:rPr lang="en-GB" dirty="0">
                <a:solidFill>
                  <a:schemeClr val="bg1"/>
                </a:solidFill>
              </a:rPr>
              <a:t>2017 can do either</a:t>
            </a:r>
          </a:p>
          <a:p>
            <a:pPr marL="0" indent="0">
              <a:buNone/>
            </a:pPr>
            <a:r>
              <a:rPr lang="en-GB" dirty="0">
                <a:solidFill>
                  <a:schemeClr val="bg1"/>
                </a:solidFill>
                <a:hlinkClick r:id="rId2">
                  <a:extLst>
                    <a:ext uri="{A12FA001-AC4F-418D-AE19-62706E023703}">
                      <ahyp:hlinkClr xmlns:ahyp="http://schemas.microsoft.com/office/drawing/2018/hyperlinkcolor" val="tx"/>
                    </a:ext>
                  </a:extLst>
                </a:hlinkClick>
              </a:rPr>
              <a:t>https://docs.microsoft.com/en-us/sql/ssdt/download-sql-server-data-tools-ssdt?view=sql-server-ver15</a:t>
            </a:r>
            <a:endParaRPr lang="en-GB" dirty="0">
              <a:solidFill>
                <a:schemeClr val="bg1"/>
              </a:solidFill>
            </a:endParaRPr>
          </a:p>
          <a:p>
            <a:pPr lvl="1"/>
            <a:endParaRPr lang="en-GB" dirty="0"/>
          </a:p>
          <a:p>
            <a:pPr lvl="1"/>
            <a:endParaRPr lang="en-GB" dirty="0"/>
          </a:p>
          <a:p>
            <a:pPr lvl="1"/>
            <a:endParaRPr lang="en-GB" dirty="0"/>
          </a:p>
        </p:txBody>
      </p:sp>
    </p:spTree>
    <p:extLst>
      <p:ext uri="{BB962C8B-B14F-4D97-AF65-F5344CB8AC3E}">
        <p14:creationId xmlns:p14="http://schemas.microsoft.com/office/powerpoint/2010/main" val="100823628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More powerful uses - building blocks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Several blocks of base code</a:t>
            </a:r>
          </a:p>
          <a:p>
            <a:pPr lvl="1">
              <a:buClrTx/>
            </a:pPr>
            <a:r>
              <a:rPr lang="en-GB" dirty="0">
                <a:solidFill>
                  <a:schemeClr val="tx1"/>
                </a:solidFill>
              </a:rPr>
              <a:t>Utilities</a:t>
            </a:r>
          </a:p>
          <a:p>
            <a:pPr lvl="1">
              <a:buClrTx/>
            </a:pPr>
            <a:r>
              <a:rPr lang="en-GB" dirty="0">
                <a:solidFill>
                  <a:schemeClr val="tx1"/>
                </a:solidFill>
              </a:rPr>
              <a:t>Error handling and logging</a:t>
            </a:r>
          </a:p>
          <a:p>
            <a:pPr lvl="1">
              <a:buClrTx/>
            </a:pPr>
            <a:r>
              <a:rPr lang="en-GB" dirty="0">
                <a:solidFill>
                  <a:schemeClr val="tx1"/>
                </a:solidFill>
              </a:rPr>
              <a:t>Template code</a:t>
            </a:r>
          </a:p>
          <a:p>
            <a:pPr>
              <a:buClrTx/>
            </a:pPr>
            <a:r>
              <a:rPr lang="en-GB" dirty="0">
                <a:solidFill>
                  <a:schemeClr val="tx1"/>
                </a:solidFill>
              </a:rPr>
              <a:t>Build a </a:t>
            </a:r>
            <a:r>
              <a:rPr lang="en-GB" dirty="0" err="1">
                <a:solidFill>
                  <a:schemeClr val="tx1"/>
                </a:solidFill>
              </a:rPr>
              <a:t>db</a:t>
            </a:r>
            <a:r>
              <a:rPr lang="en-GB" dirty="0">
                <a:solidFill>
                  <a:schemeClr val="tx1"/>
                </a:solidFill>
              </a:rPr>
              <a:t> from them</a:t>
            </a:r>
          </a:p>
          <a:p>
            <a:pPr>
              <a:buClrTx/>
            </a:pPr>
            <a:r>
              <a:rPr lang="en-GB" dirty="0">
                <a:solidFill>
                  <a:schemeClr val="tx1"/>
                </a:solidFill>
              </a:rPr>
              <a:t>Add own code on top</a:t>
            </a:r>
          </a:p>
          <a:p>
            <a:pPr>
              <a:buClrTx/>
            </a:pPr>
            <a:r>
              <a:rPr lang="en-GB" dirty="0">
                <a:solidFill>
                  <a:schemeClr val="tx1"/>
                </a:solidFill>
              </a:rPr>
              <a:t>Either</a:t>
            </a:r>
          </a:p>
          <a:p>
            <a:pPr lvl="1">
              <a:buClrTx/>
            </a:pPr>
            <a:r>
              <a:rPr lang="en-GB" dirty="0">
                <a:solidFill>
                  <a:schemeClr val="tx1"/>
                </a:solidFill>
              </a:rPr>
              <a:t>Keep base code in central location</a:t>
            </a:r>
          </a:p>
          <a:p>
            <a:pPr lvl="1">
              <a:buClrTx/>
            </a:pPr>
            <a:r>
              <a:rPr lang="en-GB" dirty="0">
                <a:solidFill>
                  <a:schemeClr val="tx1"/>
                </a:solidFill>
              </a:rPr>
              <a:t>Include copy of base code in each solution</a:t>
            </a:r>
          </a:p>
        </p:txBody>
      </p:sp>
      <p:sp>
        <p:nvSpPr>
          <p:cNvPr id="29" name="Cylinder 28">
            <a:extLst>
              <a:ext uri="{FF2B5EF4-FFF2-40B4-BE49-F238E27FC236}">
                <a16:creationId xmlns:a16="http://schemas.microsoft.com/office/drawing/2014/main" id="{2225AB2B-59B9-449B-ADA6-86AA09A3F841}"/>
              </a:ext>
            </a:extLst>
          </p:cNvPr>
          <p:cNvSpPr/>
          <p:nvPr/>
        </p:nvSpPr>
        <p:spPr>
          <a:xfrm>
            <a:off x="5363590" y="3606930"/>
            <a:ext cx="100169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Utilities</a:t>
            </a:r>
          </a:p>
        </p:txBody>
      </p:sp>
      <p:sp>
        <p:nvSpPr>
          <p:cNvPr id="30" name="Cylinder 29">
            <a:extLst>
              <a:ext uri="{FF2B5EF4-FFF2-40B4-BE49-F238E27FC236}">
                <a16:creationId xmlns:a16="http://schemas.microsoft.com/office/drawing/2014/main" id="{D13D41FE-9817-4729-9F95-BB67009CDC14}"/>
              </a:ext>
            </a:extLst>
          </p:cNvPr>
          <p:cNvSpPr/>
          <p:nvPr/>
        </p:nvSpPr>
        <p:spPr>
          <a:xfrm>
            <a:off x="5363589" y="2212848"/>
            <a:ext cx="100169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Logging</a:t>
            </a:r>
          </a:p>
        </p:txBody>
      </p:sp>
      <p:sp>
        <p:nvSpPr>
          <p:cNvPr id="31" name="Cylinder 30">
            <a:extLst>
              <a:ext uri="{FF2B5EF4-FFF2-40B4-BE49-F238E27FC236}">
                <a16:creationId xmlns:a16="http://schemas.microsoft.com/office/drawing/2014/main" id="{777D4C3E-478A-4E55-9C7E-08C60DDE499A}"/>
              </a:ext>
            </a:extLst>
          </p:cNvPr>
          <p:cNvSpPr/>
          <p:nvPr/>
        </p:nvSpPr>
        <p:spPr>
          <a:xfrm>
            <a:off x="7743444" y="2212848"/>
            <a:ext cx="100169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DB1</a:t>
            </a:r>
          </a:p>
        </p:txBody>
      </p:sp>
      <p:sp>
        <p:nvSpPr>
          <p:cNvPr id="32" name="Cylinder 31">
            <a:extLst>
              <a:ext uri="{FF2B5EF4-FFF2-40B4-BE49-F238E27FC236}">
                <a16:creationId xmlns:a16="http://schemas.microsoft.com/office/drawing/2014/main" id="{6EC59B44-466E-409B-8101-7E2B1B109495}"/>
              </a:ext>
            </a:extLst>
          </p:cNvPr>
          <p:cNvSpPr/>
          <p:nvPr/>
        </p:nvSpPr>
        <p:spPr>
          <a:xfrm>
            <a:off x="7743443" y="5001012"/>
            <a:ext cx="100169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DB3</a:t>
            </a:r>
          </a:p>
        </p:txBody>
      </p:sp>
      <p:sp>
        <p:nvSpPr>
          <p:cNvPr id="33" name="Cylinder 32">
            <a:extLst>
              <a:ext uri="{FF2B5EF4-FFF2-40B4-BE49-F238E27FC236}">
                <a16:creationId xmlns:a16="http://schemas.microsoft.com/office/drawing/2014/main" id="{D746A22C-B538-4ECA-ABA0-AA0A97A4A7B9}"/>
              </a:ext>
            </a:extLst>
          </p:cNvPr>
          <p:cNvSpPr/>
          <p:nvPr/>
        </p:nvSpPr>
        <p:spPr>
          <a:xfrm>
            <a:off x="7743445" y="3606930"/>
            <a:ext cx="1001697" cy="1216152"/>
          </a:xfrm>
          <a:prstGeom prst="ca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DB2</a:t>
            </a:r>
          </a:p>
        </p:txBody>
      </p:sp>
      <p:sp>
        <p:nvSpPr>
          <p:cNvPr id="5" name="Arrow: Right 4">
            <a:extLst>
              <a:ext uri="{FF2B5EF4-FFF2-40B4-BE49-F238E27FC236}">
                <a16:creationId xmlns:a16="http://schemas.microsoft.com/office/drawing/2014/main" id="{213EFBA1-6FA5-4AE2-BCFF-297C0CF01942}"/>
              </a:ext>
            </a:extLst>
          </p:cNvPr>
          <p:cNvSpPr/>
          <p:nvPr/>
        </p:nvSpPr>
        <p:spPr>
          <a:xfrm>
            <a:off x="6565161" y="23842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188DC7F0-F962-4253-BD5E-DB43B394F380}"/>
              </a:ext>
            </a:extLst>
          </p:cNvPr>
          <p:cNvSpPr/>
          <p:nvPr/>
        </p:nvSpPr>
        <p:spPr>
          <a:xfrm>
            <a:off x="6565161" y="42057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Bent 7">
            <a:extLst>
              <a:ext uri="{FF2B5EF4-FFF2-40B4-BE49-F238E27FC236}">
                <a16:creationId xmlns:a16="http://schemas.microsoft.com/office/drawing/2014/main" id="{2BBBF050-DA7C-431F-95BE-E895EA4A7CE0}"/>
              </a:ext>
            </a:extLst>
          </p:cNvPr>
          <p:cNvSpPr/>
          <p:nvPr/>
        </p:nvSpPr>
        <p:spPr>
          <a:xfrm>
            <a:off x="6647457" y="2929207"/>
            <a:ext cx="896112" cy="139421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Arrow: Bent 35">
            <a:extLst>
              <a:ext uri="{FF2B5EF4-FFF2-40B4-BE49-F238E27FC236}">
                <a16:creationId xmlns:a16="http://schemas.microsoft.com/office/drawing/2014/main" id="{C5FF574E-6082-41A3-91CC-0AA040214C02}"/>
              </a:ext>
            </a:extLst>
          </p:cNvPr>
          <p:cNvSpPr/>
          <p:nvPr/>
        </p:nvSpPr>
        <p:spPr>
          <a:xfrm rot="10800000" flipH="1">
            <a:off x="6647456" y="4572631"/>
            <a:ext cx="896111" cy="139421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Arrow: Bent 36">
            <a:extLst>
              <a:ext uri="{FF2B5EF4-FFF2-40B4-BE49-F238E27FC236}">
                <a16:creationId xmlns:a16="http://schemas.microsoft.com/office/drawing/2014/main" id="{D814EA1B-198B-4AB5-83F2-ED6536895FC8}"/>
              </a:ext>
            </a:extLst>
          </p:cNvPr>
          <p:cNvSpPr/>
          <p:nvPr/>
        </p:nvSpPr>
        <p:spPr>
          <a:xfrm rot="10800000" flipH="1">
            <a:off x="6929627" y="2756289"/>
            <a:ext cx="613942" cy="1394218"/>
          </a:xfrm>
          <a:prstGeom prst="bentArrow">
            <a:avLst>
              <a:gd name="adj1" fmla="val 33676"/>
              <a:gd name="adj2" fmla="val 35845"/>
              <a:gd name="adj3" fmla="val 3946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44806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EAF1-21C9-4453-B31C-B42A0A088A73}"/>
              </a:ext>
            </a:extLst>
          </p:cNvPr>
          <p:cNvSpPr>
            <a:spLocks noGrp="1"/>
          </p:cNvSpPr>
          <p:nvPr>
            <p:ph type="title"/>
          </p:nvPr>
        </p:nvSpPr>
        <p:spPr/>
        <p:txBody>
          <a:bodyPr/>
          <a:lstStyle/>
          <a:p>
            <a:r>
              <a:rPr lang="en-GB" dirty="0">
                <a:solidFill>
                  <a:schemeClr val="tx1"/>
                </a:solidFill>
              </a:rPr>
              <a:t>Questions/issues</a:t>
            </a:r>
          </a:p>
        </p:txBody>
      </p:sp>
      <p:sp>
        <p:nvSpPr>
          <p:cNvPr id="3" name="Content Placeholder 2">
            <a:extLst>
              <a:ext uri="{FF2B5EF4-FFF2-40B4-BE49-F238E27FC236}">
                <a16:creationId xmlns:a16="http://schemas.microsoft.com/office/drawing/2014/main" id="{C2288EE4-53A7-4294-A1A5-23B9064759F0}"/>
              </a:ext>
            </a:extLst>
          </p:cNvPr>
          <p:cNvSpPr>
            <a:spLocks noGrp="1"/>
          </p:cNvSpPr>
          <p:nvPr>
            <p:ph idx="1"/>
          </p:nvPr>
        </p:nvSpPr>
        <p:spPr/>
        <p:txBody>
          <a:bodyPr/>
          <a:lstStyle/>
          <a:p>
            <a:pPr>
              <a:buClrTx/>
            </a:pPr>
            <a:r>
              <a:rPr lang="en-GB" dirty="0">
                <a:solidFill>
                  <a:schemeClr val="tx1"/>
                </a:solidFill>
              </a:rPr>
              <a:t>Database settings/properties</a:t>
            </a:r>
          </a:p>
          <a:p>
            <a:pPr lvl="1">
              <a:buClrTx/>
            </a:pPr>
            <a:r>
              <a:rPr lang="en-GB" dirty="0">
                <a:solidFill>
                  <a:schemeClr val="tx1"/>
                </a:solidFill>
              </a:rPr>
              <a:t>Taken from parent project</a:t>
            </a:r>
          </a:p>
          <a:p>
            <a:pPr>
              <a:buClrTx/>
            </a:pPr>
            <a:r>
              <a:rPr lang="en-GB" dirty="0">
                <a:solidFill>
                  <a:schemeClr val="tx1"/>
                </a:solidFill>
              </a:rPr>
              <a:t>Pre/</a:t>
            </a:r>
            <a:r>
              <a:rPr lang="en-GB" dirty="0" err="1">
                <a:solidFill>
                  <a:schemeClr val="tx1"/>
                </a:solidFill>
              </a:rPr>
              <a:t>PostDeployment</a:t>
            </a:r>
            <a:r>
              <a:rPr lang="en-GB" dirty="0">
                <a:solidFill>
                  <a:schemeClr val="tx1"/>
                </a:solidFill>
              </a:rPr>
              <a:t> scripts</a:t>
            </a:r>
          </a:p>
          <a:p>
            <a:pPr lvl="1">
              <a:buClrTx/>
            </a:pPr>
            <a:r>
              <a:rPr lang="en-GB" dirty="0">
                <a:solidFill>
                  <a:schemeClr val="tx1"/>
                </a:solidFill>
              </a:rPr>
              <a:t>Only ones on the parent project get executed</a:t>
            </a:r>
          </a:p>
          <a:p>
            <a:pPr lvl="1">
              <a:buClrTx/>
            </a:pPr>
            <a:r>
              <a:rPr lang="en-GB" dirty="0" err="1">
                <a:solidFill>
                  <a:schemeClr val="tx1"/>
                </a:solidFill>
              </a:rPr>
              <a:t>PreDeployment</a:t>
            </a:r>
            <a:r>
              <a:rPr lang="en-GB" dirty="0">
                <a:solidFill>
                  <a:schemeClr val="tx1"/>
                </a:solidFill>
              </a:rPr>
              <a:t> script executed at start of deployment</a:t>
            </a:r>
          </a:p>
          <a:p>
            <a:pPr>
              <a:buClrTx/>
            </a:pPr>
            <a:r>
              <a:rPr lang="en-GB" dirty="0">
                <a:solidFill>
                  <a:schemeClr val="tx1"/>
                </a:solidFill>
              </a:rPr>
              <a:t>Overwriting objects in child projects</a:t>
            </a:r>
          </a:p>
          <a:p>
            <a:pPr lvl="1">
              <a:buClrTx/>
            </a:pPr>
            <a:r>
              <a:rPr lang="en-GB" dirty="0">
                <a:solidFill>
                  <a:schemeClr val="tx1"/>
                </a:solidFill>
              </a:rPr>
              <a:t>No good way to do this</a:t>
            </a:r>
          </a:p>
          <a:p>
            <a:pPr lvl="1">
              <a:buClrTx/>
            </a:pPr>
            <a:r>
              <a:rPr lang="en-GB" dirty="0">
                <a:solidFill>
                  <a:schemeClr val="tx1"/>
                </a:solidFill>
              </a:rPr>
              <a:t>Can hack something in with pre/post deployment scripts</a:t>
            </a:r>
          </a:p>
          <a:p>
            <a:pPr lvl="1">
              <a:buClrTx/>
            </a:pPr>
            <a:r>
              <a:rPr lang="en-GB" dirty="0">
                <a:solidFill>
                  <a:schemeClr val="tx1"/>
                </a:solidFill>
              </a:rPr>
              <a:t>But quite dangerous and could make a mistake</a:t>
            </a:r>
          </a:p>
        </p:txBody>
      </p:sp>
    </p:spTree>
    <p:extLst>
      <p:ext uri="{BB962C8B-B14F-4D97-AF65-F5344CB8AC3E}">
        <p14:creationId xmlns:p14="http://schemas.microsoft.com/office/powerpoint/2010/main" val="1890200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5A55-E8E4-458F-889D-0FE2170BD1F0}"/>
              </a:ext>
            </a:extLst>
          </p:cNvPr>
          <p:cNvSpPr>
            <a:spLocks noGrp="1"/>
          </p:cNvSpPr>
          <p:nvPr>
            <p:ph type="title"/>
          </p:nvPr>
        </p:nvSpPr>
        <p:spPr/>
        <p:txBody>
          <a:bodyPr/>
          <a:lstStyle/>
          <a:p>
            <a:r>
              <a:rPr lang="en-GB" dirty="0">
                <a:solidFill>
                  <a:schemeClr val="tx1"/>
                </a:solidFill>
              </a:rPr>
              <a:t>What does this look like?</a:t>
            </a:r>
          </a:p>
        </p:txBody>
      </p:sp>
      <p:pic>
        <p:nvPicPr>
          <p:cNvPr id="7" name="Picture 6">
            <a:extLst>
              <a:ext uri="{FF2B5EF4-FFF2-40B4-BE49-F238E27FC236}">
                <a16:creationId xmlns:a16="http://schemas.microsoft.com/office/drawing/2014/main" id="{B09450B0-9FC5-4B44-BB81-B79ECAF55D21}"/>
              </a:ext>
            </a:extLst>
          </p:cNvPr>
          <p:cNvPicPr>
            <a:picLocks noChangeAspect="1"/>
          </p:cNvPicPr>
          <p:nvPr/>
        </p:nvPicPr>
        <p:blipFill rotWithShape="1">
          <a:blip r:embed="rId2"/>
          <a:srcRect l="29024" t="3624" r="19536" b="64142"/>
          <a:stretch/>
        </p:blipFill>
        <p:spPr>
          <a:xfrm>
            <a:off x="677334" y="1270000"/>
            <a:ext cx="4795876" cy="5199062"/>
          </a:xfrm>
          <a:prstGeom prst="rect">
            <a:avLst/>
          </a:prstGeom>
        </p:spPr>
      </p:pic>
      <p:sp>
        <p:nvSpPr>
          <p:cNvPr id="8" name="Callout: Line with Accent Bar 7">
            <a:extLst>
              <a:ext uri="{FF2B5EF4-FFF2-40B4-BE49-F238E27FC236}">
                <a16:creationId xmlns:a16="http://schemas.microsoft.com/office/drawing/2014/main" id="{68FD0609-70C8-4A40-A686-7DDB7B7AE4BD}"/>
              </a:ext>
            </a:extLst>
          </p:cNvPr>
          <p:cNvSpPr/>
          <p:nvPr/>
        </p:nvSpPr>
        <p:spPr>
          <a:xfrm>
            <a:off x="6943124" y="1270000"/>
            <a:ext cx="1223101" cy="332463"/>
          </a:xfrm>
          <a:prstGeom prst="accentCallout1">
            <a:avLst>
              <a:gd name="adj1" fmla="val 18750"/>
              <a:gd name="adj2" fmla="val -8333"/>
              <a:gd name="adj3" fmla="val 233481"/>
              <a:gd name="adj4" fmla="val -1323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Solution</a:t>
            </a:r>
          </a:p>
        </p:txBody>
      </p:sp>
      <p:sp>
        <p:nvSpPr>
          <p:cNvPr id="9" name="Callout: Line with Accent Bar 8">
            <a:extLst>
              <a:ext uri="{FF2B5EF4-FFF2-40B4-BE49-F238E27FC236}">
                <a16:creationId xmlns:a16="http://schemas.microsoft.com/office/drawing/2014/main" id="{ACBDB61F-273D-4F3E-A6A0-1B145AAF1CB8}"/>
              </a:ext>
            </a:extLst>
          </p:cNvPr>
          <p:cNvSpPr/>
          <p:nvPr/>
        </p:nvSpPr>
        <p:spPr>
          <a:xfrm>
            <a:off x="7267539" y="1807675"/>
            <a:ext cx="1007327" cy="324416"/>
          </a:xfrm>
          <a:prstGeom prst="accentCallout1">
            <a:avLst>
              <a:gd name="adj1" fmla="val 18750"/>
              <a:gd name="adj2" fmla="val -8333"/>
              <a:gd name="adj3" fmla="val 138597"/>
              <a:gd name="adj4" fmla="val -23392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Project</a:t>
            </a:r>
          </a:p>
        </p:txBody>
      </p:sp>
      <p:sp>
        <p:nvSpPr>
          <p:cNvPr id="10" name="Callout: Line with Accent Bar 9">
            <a:extLst>
              <a:ext uri="{FF2B5EF4-FFF2-40B4-BE49-F238E27FC236}">
                <a16:creationId xmlns:a16="http://schemas.microsoft.com/office/drawing/2014/main" id="{0717860F-1D28-4586-A67F-EA64842F526B}"/>
              </a:ext>
            </a:extLst>
          </p:cNvPr>
          <p:cNvSpPr/>
          <p:nvPr/>
        </p:nvSpPr>
        <p:spPr>
          <a:xfrm>
            <a:off x="7824790" y="4267227"/>
            <a:ext cx="1007327" cy="324416"/>
          </a:xfrm>
          <a:prstGeom prst="accentCallout1">
            <a:avLst>
              <a:gd name="adj1" fmla="val 18750"/>
              <a:gd name="adj2" fmla="val -8333"/>
              <a:gd name="adj3" fmla="val -140472"/>
              <a:gd name="adj4" fmla="val -31212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Project</a:t>
            </a:r>
          </a:p>
        </p:txBody>
      </p:sp>
      <p:sp>
        <p:nvSpPr>
          <p:cNvPr id="11" name="Callout: Line with Accent Bar 10">
            <a:extLst>
              <a:ext uri="{FF2B5EF4-FFF2-40B4-BE49-F238E27FC236}">
                <a16:creationId xmlns:a16="http://schemas.microsoft.com/office/drawing/2014/main" id="{8282CE0E-31CB-4DD9-8E2A-7D6B61E45299}"/>
              </a:ext>
            </a:extLst>
          </p:cNvPr>
          <p:cNvSpPr/>
          <p:nvPr/>
        </p:nvSpPr>
        <p:spPr>
          <a:xfrm>
            <a:off x="7771203" y="3740841"/>
            <a:ext cx="1544500" cy="324416"/>
          </a:xfrm>
          <a:prstGeom prst="accentCallout1">
            <a:avLst>
              <a:gd name="adj1" fmla="val 18750"/>
              <a:gd name="adj2" fmla="val -8333"/>
              <a:gd name="adj3" fmla="val -76286"/>
              <a:gd name="adj4" fmla="val -1786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Refactor log</a:t>
            </a:r>
          </a:p>
        </p:txBody>
      </p:sp>
      <p:sp>
        <p:nvSpPr>
          <p:cNvPr id="12" name="Callout: Line with Accent Bar 11">
            <a:extLst>
              <a:ext uri="{FF2B5EF4-FFF2-40B4-BE49-F238E27FC236}">
                <a16:creationId xmlns:a16="http://schemas.microsoft.com/office/drawing/2014/main" id="{7F047FFC-DAFE-4589-B1B6-5DB8345EA56B}"/>
              </a:ext>
            </a:extLst>
          </p:cNvPr>
          <p:cNvSpPr/>
          <p:nvPr/>
        </p:nvSpPr>
        <p:spPr>
          <a:xfrm>
            <a:off x="7172763" y="2768376"/>
            <a:ext cx="1986924" cy="324416"/>
          </a:xfrm>
          <a:prstGeom prst="accentCallout1">
            <a:avLst>
              <a:gd name="adj1" fmla="val 18750"/>
              <a:gd name="adj2" fmla="val -8333"/>
              <a:gd name="adj3" fmla="val -65123"/>
              <a:gd name="adj4" fmla="val -1264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References area</a:t>
            </a:r>
          </a:p>
        </p:txBody>
      </p:sp>
      <p:sp>
        <p:nvSpPr>
          <p:cNvPr id="13" name="Callout: Line with Accent Bar 12">
            <a:extLst>
              <a:ext uri="{FF2B5EF4-FFF2-40B4-BE49-F238E27FC236}">
                <a16:creationId xmlns:a16="http://schemas.microsoft.com/office/drawing/2014/main" id="{1226584C-9415-499B-B7ED-6EEDD5E2501E}"/>
              </a:ext>
            </a:extLst>
          </p:cNvPr>
          <p:cNvSpPr/>
          <p:nvPr/>
        </p:nvSpPr>
        <p:spPr>
          <a:xfrm>
            <a:off x="7439397" y="3204229"/>
            <a:ext cx="1182674" cy="324416"/>
          </a:xfrm>
          <a:prstGeom prst="accentCallout1">
            <a:avLst>
              <a:gd name="adj1" fmla="val 18750"/>
              <a:gd name="adj2" fmla="val -8333"/>
              <a:gd name="adj3" fmla="val -56752"/>
              <a:gd name="adj4" fmla="val -2158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Code file</a:t>
            </a:r>
          </a:p>
        </p:txBody>
      </p:sp>
      <p:sp>
        <p:nvSpPr>
          <p:cNvPr id="14" name="Callout: Line with Accent Bar 13">
            <a:extLst>
              <a:ext uri="{FF2B5EF4-FFF2-40B4-BE49-F238E27FC236}">
                <a16:creationId xmlns:a16="http://schemas.microsoft.com/office/drawing/2014/main" id="{9C6DCE16-1B6D-4D58-9D99-1DC140D3F9C0}"/>
              </a:ext>
            </a:extLst>
          </p:cNvPr>
          <p:cNvSpPr/>
          <p:nvPr/>
        </p:nvSpPr>
        <p:spPr>
          <a:xfrm>
            <a:off x="8082035" y="4777994"/>
            <a:ext cx="1609696" cy="324416"/>
          </a:xfrm>
          <a:prstGeom prst="accentCallout1">
            <a:avLst>
              <a:gd name="adj1" fmla="val 18750"/>
              <a:gd name="adj2" fmla="val -8333"/>
              <a:gd name="adj3" fmla="val -285589"/>
              <a:gd name="adj4" fmla="val -3460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Code window</a:t>
            </a:r>
          </a:p>
        </p:txBody>
      </p:sp>
      <p:sp>
        <p:nvSpPr>
          <p:cNvPr id="15" name="Callout: Line with Accent Bar 14">
            <a:extLst>
              <a:ext uri="{FF2B5EF4-FFF2-40B4-BE49-F238E27FC236}">
                <a16:creationId xmlns:a16="http://schemas.microsoft.com/office/drawing/2014/main" id="{3909E4BF-1054-4544-B3C3-175C1372C053}"/>
              </a:ext>
            </a:extLst>
          </p:cNvPr>
          <p:cNvSpPr/>
          <p:nvPr/>
        </p:nvSpPr>
        <p:spPr>
          <a:xfrm>
            <a:off x="8030735" y="5425792"/>
            <a:ext cx="1747007" cy="324416"/>
          </a:xfrm>
          <a:prstGeom prst="accentCallout1">
            <a:avLst>
              <a:gd name="adj1" fmla="val 18750"/>
              <a:gd name="adj2" fmla="val -8333"/>
              <a:gd name="adj3" fmla="val -293961"/>
              <a:gd name="adj4" fmla="val -17849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Properties box</a:t>
            </a:r>
          </a:p>
        </p:txBody>
      </p:sp>
      <p:sp>
        <p:nvSpPr>
          <p:cNvPr id="16" name="Callout: Line with Accent Bar 15">
            <a:extLst>
              <a:ext uri="{FF2B5EF4-FFF2-40B4-BE49-F238E27FC236}">
                <a16:creationId xmlns:a16="http://schemas.microsoft.com/office/drawing/2014/main" id="{2746E0AA-9913-4E14-87C2-5D708605707D}"/>
              </a:ext>
            </a:extLst>
          </p:cNvPr>
          <p:cNvSpPr/>
          <p:nvPr/>
        </p:nvSpPr>
        <p:spPr>
          <a:xfrm>
            <a:off x="6723749" y="2294578"/>
            <a:ext cx="2248235" cy="324416"/>
          </a:xfrm>
          <a:prstGeom prst="accentCallout1">
            <a:avLst>
              <a:gd name="adj1" fmla="val 18750"/>
              <a:gd name="adj2" fmla="val -8333"/>
              <a:gd name="adj3" fmla="val 32550"/>
              <a:gd name="adj4" fmla="val -90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Project properties</a:t>
            </a:r>
          </a:p>
        </p:txBody>
      </p:sp>
    </p:spTree>
    <p:extLst>
      <p:ext uri="{BB962C8B-B14F-4D97-AF65-F5344CB8AC3E}">
        <p14:creationId xmlns:p14="http://schemas.microsoft.com/office/powerpoint/2010/main" val="411503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B4E1-F7D7-41FC-ABED-48A6ADC8C273}"/>
              </a:ext>
            </a:extLst>
          </p:cNvPr>
          <p:cNvSpPr>
            <a:spLocks noGrp="1"/>
          </p:cNvSpPr>
          <p:nvPr>
            <p:ph type="title"/>
          </p:nvPr>
        </p:nvSpPr>
        <p:spPr/>
        <p:txBody>
          <a:bodyPr/>
          <a:lstStyle/>
          <a:p>
            <a:r>
              <a:rPr lang="en-GB" dirty="0">
                <a:solidFill>
                  <a:schemeClr val="tx1"/>
                </a:solidFill>
              </a:rPr>
              <a:t>Importing an existing database</a:t>
            </a:r>
          </a:p>
        </p:txBody>
      </p:sp>
      <p:pic>
        <p:nvPicPr>
          <p:cNvPr id="6" name="Picture 5">
            <a:extLst>
              <a:ext uri="{FF2B5EF4-FFF2-40B4-BE49-F238E27FC236}">
                <a16:creationId xmlns:a16="http://schemas.microsoft.com/office/drawing/2014/main" id="{112D43B6-394E-49F5-9845-659003133346}"/>
              </a:ext>
            </a:extLst>
          </p:cNvPr>
          <p:cNvPicPr>
            <a:picLocks noChangeAspect="1"/>
          </p:cNvPicPr>
          <p:nvPr/>
        </p:nvPicPr>
        <p:blipFill rotWithShape="1">
          <a:blip r:embed="rId3"/>
          <a:srcRect l="3848" t="7141" r="15499"/>
          <a:stretch/>
        </p:blipFill>
        <p:spPr>
          <a:xfrm>
            <a:off x="878186" y="1270000"/>
            <a:ext cx="4209862" cy="5147712"/>
          </a:xfrm>
          <a:prstGeom prst="rect">
            <a:avLst/>
          </a:prstGeom>
        </p:spPr>
      </p:pic>
      <p:pic>
        <p:nvPicPr>
          <p:cNvPr id="7" name="Picture 6">
            <a:extLst>
              <a:ext uri="{FF2B5EF4-FFF2-40B4-BE49-F238E27FC236}">
                <a16:creationId xmlns:a16="http://schemas.microsoft.com/office/drawing/2014/main" id="{09105CAB-0A3E-48BB-985A-04969539231F}"/>
              </a:ext>
            </a:extLst>
          </p:cNvPr>
          <p:cNvPicPr>
            <a:picLocks noChangeAspect="1"/>
          </p:cNvPicPr>
          <p:nvPr/>
        </p:nvPicPr>
        <p:blipFill rotWithShape="1">
          <a:blip r:embed="rId4"/>
          <a:srcRect l="1761" r="26174"/>
          <a:stretch/>
        </p:blipFill>
        <p:spPr>
          <a:xfrm>
            <a:off x="5288900" y="1291156"/>
            <a:ext cx="6699564" cy="2552700"/>
          </a:xfrm>
          <a:prstGeom prst="rect">
            <a:avLst/>
          </a:prstGeom>
        </p:spPr>
      </p:pic>
      <p:pic>
        <p:nvPicPr>
          <p:cNvPr id="9" name="Picture 8">
            <a:extLst>
              <a:ext uri="{FF2B5EF4-FFF2-40B4-BE49-F238E27FC236}">
                <a16:creationId xmlns:a16="http://schemas.microsoft.com/office/drawing/2014/main" id="{5C1B5D9C-F43E-478E-8BCD-9CFCCB173BAA}"/>
              </a:ext>
            </a:extLst>
          </p:cNvPr>
          <p:cNvPicPr>
            <a:picLocks noChangeAspect="1"/>
          </p:cNvPicPr>
          <p:nvPr/>
        </p:nvPicPr>
        <p:blipFill>
          <a:blip r:embed="rId5"/>
          <a:stretch>
            <a:fillRect/>
          </a:stretch>
        </p:blipFill>
        <p:spPr>
          <a:xfrm>
            <a:off x="5288900" y="3979312"/>
            <a:ext cx="6400800" cy="2438400"/>
          </a:xfrm>
          <a:prstGeom prst="rect">
            <a:avLst/>
          </a:prstGeom>
        </p:spPr>
      </p:pic>
    </p:spTree>
    <p:extLst>
      <p:ext uri="{BB962C8B-B14F-4D97-AF65-F5344CB8AC3E}">
        <p14:creationId xmlns:p14="http://schemas.microsoft.com/office/powerpoint/2010/main" val="405174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B4E1-F7D7-41FC-ABED-48A6ADC8C273}"/>
              </a:ext>
            </a:extLst>
          </p:cNvPr>
          <p:cNvSpPr>
            <a:spLocks noGrp="1"/>
          </p:cNvSpPr>
          <p:nvPr>
            <p:ph type="title"/>
          </p:nvPr>
        </p:nvSpPr>
        <p:spPr/>
        <p:txBody>
          <a:bodyPr/>
          <a:lstStyle/>
          <a:p>
            <a:r>
              <a:rPr lang="en-GB" dirty="0">
                <a:solidFill>
                  <a:schemeClr val="tx1"/>
                </a:solidFill>
              </a:rPr>
              <a:t>Importing an existing database</a:t>
            </a:r>
          </a:p>
        </p:txBody>
      </p:sp>
      <p:pic>
        <p:nvPicPr>
          <p:cNvPr id="3" name="Picture 2">
            <a:extLst>
              <a:ext uri="{FF2B5EF4-FFF2-40B4-BE49-F238E27FC236}">
                <a16:creationId xmlns:a16="http://schemas.microsoft.com/office/drawing/2014/main" id="{ECD465E5-72ED-4CDA-AAB6-26BEC6A0B510}"/>
              </a:ext>
            </a:extLst>
          </p:cNvPr>
          <p:cNvPicPr>
            <a:picLocks noChangeAspect="1"/>
          </p:cNvPicPr>
          <p:nvPr/>
        </p:nvPicPr>
        <p:blipFill>
          <a:blip r:embed="rId3"/>
          <a:stretch>
            <a:fillRect/>
          </a:stretch>
        </p:blipFill>
        <p:spPr>
          <a:xfrm>
            <a:off x="736773" y="2291375"/>
            <a:ext cx="4362450" cy="1428750"/>
          </a:xfrm>
          <a:prstGeom prst="rect">
            <a:avLst/>
          </a:prstGeom>
        </p:spPr>
      </p:pic>
      <p:pic>
        <p:nvPicPr>
          <p:cNvPr id="4" name="Picture 3">
            <a:extLst>
              <a:ext uri="{FF2B5EF4-FFF2-40B4-BE49-F238E27FC236}">
                <a16:creationId xmlns:a16="http://schemas.microsoft.com/office/drawing/2014/main" id="{9CB9E455-DD9A-4384-9EA8-3D7B2FD17DF3}"/>
              </a:ext>
            </a:extLst>
          </p:cNvPr>
          <p:cNvPicPr>
            <a:picLocks noChangeAspect="1"/>
          </p:cNvPicPr>
          <p:nvPr/>
        </p:nvPicPr>
        <p:blipFill>
          <a:blip r:embed="rId4"/>
          <a:stretch>
            <a:fillRect/>
          </a:stretch>
        </p:blipFill>
        <p:spPr>
          <a:xfrm>
            <a:off x="5278122" y="1440491"/>
            <a:ext cx="6524625" cy="5172075"/>
          </a:xfrm>
          <a:prstGeom prst="rect">
            <a:avLst/>
          </a:prstGeom>
        </p:spPr>
      </p:pic>
      <p:sp>
        <p:nvSpPr>
          <p:cNvPr id="5" name="Callout: Double Bent Line with Accent Bar 4">
            <a:extLst>
              <a:ext uri="{FF2B5EF4-FFF2-40B4-BE49-F238E27FC236}">
                <a16:creationId xmlns:a16="http://schemas.microsoft.com/office/drawing/2014/main" id="{BC3CAE0A-82DB-4986-A707-B2797C765827}"/>
              </a:ext>
            </a:extLst>
          </p:cNvPr>
          <p:cNvSpPr/>
          <p:nvPr/>
        </p:nvSpPr>
        <p:spPr>
          <a:xfrm>
            <a:off x="1056445" y="4163628"/>
            <a:ext cx="4042778" cy="818151"/>
          </a:xfrm>
          <a:prstGeom prst="accentCallout3">
            <a:avLst>
              <a:gd name="adj1" fmla="val 18750"/>
              <a:gd name="adj2" fmla="val -8333"/>
              <a:gd name="adj3" fmla="val 18750"/>
              <a:gd name="adj4" fmla="val -16667"/>
              <a:gd name="adj5" fmla="val -20142"/>
              <a:gd name="adj6" fmla="val -12213"/>
              <a:gd name="adj7" fmla="val -47943"/>
              <a:gd name="adj8" fmla="val 1069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Greyed out, we have already defined the target project</a:t>
            </a:r>
          </a:p>
        </p:txBody>
      </p:sp>
      <p:cxnSp>
        <p:nvCxnSpPr>
          <p:cNvPr id="10" name="Straight Connector 9">
            <a:extLst>
              <a:ext uri="{FF2B5EF4-FFF2-40B4-BE49-F238E27FC236}">
                <a16:creationId xmlns:a16="http://schemas.microsoft.com/office/drawing/2014/main" id="{7D1C449A-652F-4A92-9D1A-3428C54E9CD0}"/>
              </a:ext>
            </a:extLst>
          </p:cNvPr>
          <p:cNvCxnSpPr/>
          <p:nvPr/>
        </p:nvCxnSpPr>
        <p:spPr>
          <a:xfrm>
            <a:off x="5377758" y="3005750"/>
            <a:ext cx="0" cy="1421395"/>
          </a:xfrm>
          <a:prstGeom prst="line">
            <a:avLst/>
          </a:prstGeom>
        </p:spPr>
        <p:style>
          <a:lnRef idx="2">
            <a:schemeClr val="dk1"/>
          </a:lnRef>
          <a:fillRef idx="0">
            <a:schemeClr val="dk1"/>
          </a:fillRef>
          <a:effectRef idx="1">
            <a:schemeClr val="dk1"/>
          </a:effectRef>
          <a:fontRef idx="minor">
            <a:schemeClr val="tx1"/>
          </a:fontRef>
        </p:style>
      </p:cxnSp>
      <p:sp>
        <p:nvSpPr>
          <p:cNvPr id="11" name="Callout: Double Bent Line with Accent Bar 10">
            <a:extLst>
              <a:ext uri="{FF2B5EF4-FFF2-40B4-BE49-F238E27FC236}">
                <a16:creationId xmlns:a16="http://schemas.microsoft.com/office/drawing/2014/main" id="{ED9E9BD4-DC39-458F-98FD-12689301CA46}"/>
              </a:ext>
            </a:extLst>
          </p:cNvPr>
          <p:cNvSpPr/>
          <p:nvPr/>
        </p:nvSpPr>
        <p:spPr>
          <a:xfrm>
            <a:off x="1056445" y="1647673"/>
            <a:ext cx="4042778" cy="400397"/>
          </a:xfrm>
          <a:prstGeom prst="accentCallout3">
            <a:avLst>
              <a:gd name="adj1" fmla="val 18750"/>
              <a:gd name="adj2" fmla="val -8333"/>
              <a:gd name="adj3" fmla="val -16726"/>
              <a:gd name="adj4" fmla="val -11177"/>
              <a:gd name="adj5" fmla="val -37879"/>
              <a:gd name="adj6" fmla="val 101097"/>
              <a:gd name="adj7" fmla="val 247656"/>
              <a:gd name="adj8" fmla="val 119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Standard </a:t>
            </a:r>
            <a:r>
              <a:rPr lang="en-GB" dirty="0" err="1"/>
              <a:t>db</a:t>
            </a:r>
            <a:r>
              <a:rPr lang="en-GB" dirty="0"/>
              <a:t> connection options</a:t>
            </a:r>
          </a:p>
        </p:txBody>
      </p:sp>
      <p:sp>
        <p:nvSpPr>
          <p:cNvPr id="12" name="Callout: Double Bent Line with Accent Bar 11">
            <a:extLst>
              <a:ext uri="{FF2B5EF4-FFF2-40B4-BE49-F238E27FC236}">
                <a16:creationId xmlns:a16="http://schemas.microsoft.com/office/drawing/2014/main" id="{FCEC6F3B-6EBB-4B56-9AF3-9C501DE9441B}"/>
              </a:ext>
            </a:extLst>
          </p:cNvPr>
          <p:cNvSpPr/>
          <p:nvPr/>
        </p:nvSpPr>
        <p:spPr>
          <a:xfrm>
            <a:off x="1056445" y="5225083"/>
            <a:ext cx="4042778" cy="400397"/>
          </a:xfrm>
          <a:prstGeom prst="accentCallout3">
            <a:avLst>
              <a:gd name="adj1" fmla="val 18750"/>
              <a:gd name="adj2" fmla="val -8333"/>
              <a:gd name="adj3" fmla="val -25594"/>
              <a:gd name="adj4" fmla="val -12495"/>
              <a:gd name="adj5" fmla="val -33444"/>
              <a:gd name="adj6" fmla="val 95388"/>
              <a:gd name="adj7" fmla="val -2889"/>
              <a:gd name="adj8" fmla="val 1172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What to import</a:t>
            </a:r>
          </a:p>
        </p:txBody>
      </p:sp>
      <p:sp>
        <p:nvSpPr>
          <p:cNvPr id="13" name="Callout: Double Bent Line with Accent Bar 12">
            <a:extLst>
              <a:ext uri="{FF2B5EF4-FFF2-40B4-BE49-F238E27FC236}">
                <a16:creationId xmlns:a16="http://schemas.microsoft.com/office/drawing/2014/main" id="{B6DF4F30-5379-4F44-AE31-AD9ECB4E4F95}"/>
              </a:ext>
            </a:extLst>
          </p:cNvPr>
          <p:cNvSpPr/>
          <p:nvPr/>
        </p:nvSpPr>
        <p:spPr>
          <a:xfrm>
            <a:off x="1056445" y="5986057"/>
            <a:ext cx="4042778" cy="400397"/>
          </a:xfrm>
          <a:prstGeom prst="accentCallout3">
            <a:avLst>
              <a:gd name="adj1" fmla="val 18750"/>
              <a:gd name="adj2" fmla="val -8333"/>
              <a:gd name="adj3" fmla="val -21160"/>
              <a:gd name="adj4" fmla="val -11178"/>
              <a:gd name="adj5" fmla="val -80006"/>
              <a:gd name="adj6" fmla="val 35659"/>
              <a:gd name="adj7" fmla="val -73840"/>
              <a:gd name="adj8" fmla="val 1183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How to structure the folders</a:t>
            </a:r>
          </a:p>
        </p:txBody>
      </p:sp>
    </p:spTree>
    <p:extLst>
      <p:ext uri="{BB962C8B-B14F-4D97-AF65-F5344CB8AC3E}">
        <p14:creationId xmlns:p14="http://schemas.microsoft.com/office/powerpoint/2010/main" val="382377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B4E1-F7D7-41FC-ABED-48A6ADC8C273}"/>
              </a:ext>
            </a:extLst>
          </p:cNvPr>
          <p:cNvSpPr>
            <a:spLocks noGrp="1"/>
          </p:cNvSpPr>
          <p:nvPr>
            <p:ph type="title"/>
          </p:nvPr>
        </p:nvSpPr>
        <p:spPr/>
        <p:txBody>
          <a:bodyPr/>
          <a:lstStyle/>
          <a:p>
            <a:r>
              <a:rPr lang="en-GB" dirty="0">
                <a:solidFill>
                  <a:schemeClr val="tx1"/>
                </a:solidFill>
              </a:rPr>
              <a:t>What have we done here?</a:t>
            </a:r>
          </a:p>
        </p:txBody>
      </p:sp>
      <p:sp>
        <p:nvSpPr>
          <p:cNvPr id="3" name="Content Placeholder 2">
            <a:extLst>
              <a:ext uri="{FF2B5EF4-FFF2-40B4-BE49-F238E27FC236}">
                <a16:creationId xmlns:a16="http://schemas.microsoft.com/office/drawing/2014/main" id="{CC484025-079F-4E44-9BB3-786AAB476973}"/>
              </a:ext>
            </a:extLst>
          </p:cNvPr>
          <p:cNvSpPr>
            <a:spLocks noGrp="1"/>
          </p:cNvSpPr>
          <p:nvPr>
            <p:ph idx="1"/>
          </p:nvPr>
        </p:nvSpPr>
        <p:spPr/>
        <p:txBody>
          <a:bodyPr/>
          <a:lstStyle/>
          <a:p>
            <a:pPr>
              <a:buClrTx/>
            </a:pPr>
            <a:r>
              <a:rPr lang="en-GB" dirty="0">
                <a:solidFill>
                  <a:schemeClr val="tx1"/>
                </a:solidFill>
              </a:rPr>
              <a:t>Taken the database code out of the database</a:t>
            </a:r>
          </a:p>
          <a:p>
            <a:pPr>
              <a:buClrTx/>
            </a:pPr>
            <a:r>
              <a:rPr lang="en-GB" dirty="0">
                <a:solidFill>
                  <a:schemeClr val="tx1"/>
                </a:solidFill>
              </a:rPr>
              <a:t>Made it a code project instead</a:t>
            </a:r>
          </a:p>
          <a:p>
            <a:pPr>
              <a:buClrTx/>
            </a:pPr>
            <a:r>
              <a:rPr lang="en-GB" dirty="0">
                <a:solidFill>
                  <a:schemeClr val="tx1"/>
                </a:solidFill>
              </a:rPr>
              <a:t>This is the central idea that distinguishes Visual Studio database projects</a:t>
            </a:r>
          </a:p>
          <a:p>
            <a:pPr lvl="1">
              <a:buClrTx/>
            </a:pPr>
            <a:r>
              <a:rPr lang="en-GB" dirty="0">
                <a:solidFill>
                  <a:schemeClr val="tx1"/>
                </a:solidFill>
              </a:rPr>
              <a:t>More than source control</a:t>
            </a:r>
          </a:p>
          <a:p>
            <a:pPr lvl="1">
              <a:buClrTx/>
            </a:pPr>
            <a:r>
              <a:rPr lang="en-GB" dirty="0">
                <a:solidFill>
                  <a:schemeClr val="tx1"/>
                </a:solidFill>
              </a:rPr>
              <a:t>Turns the database into a project</a:t>
            </a:r>
          </a:p>
          <a:p>
            <a:pPr>
              <a:buClrTx/>
            </a:pPr>
            <a:r>
              <a:rPr lang="en-GB" dirty="0">
                <a:solidFill>
                  <a:schemeClr val="tx1"/>
                </a:solidFill>
              </a:rPr>
              <a:t>Same way as SSIS</a:t>
            </a:r>
          </a:p>
          <a:p>
            <a:pPr lvl="1">
              <a:buClrTx/>
            </a:pPr>
            <a:r>
              <a:rPr lang="en-GB" dirty="0">
                <a:solidFill>
                  <a:schemeClr val="tx1"/>
                </a:solidFill>
              </a:rPr>
              <a:t>Deployed SSIS package is xml</a:t>
            </a:r>
          </a:p>
          <a:p>
            <a:pPr lvl="1">
              <a:buClrTx/>
            </a:pPr>
            <a:r>
              <a:rPr lang="en-GB" dirty="0">
                <a:solidFill>
                  <a:schemeClr val="tx1"/>
                </a:solidFill>
              </a:rPr>
              <a:t>Project version has UI, validation, deployment options etc.</a:t>
            </a:r>
          </a:p>
        </p:txBody>
      </p:sp>
    </p:spTree>
    <p:extLst>
      <p:ext uri="{BB962C8B-B14F-4D97-AF65-F5344CB8AC3E}">
        <p14:creationId xmlns:p14="http://schemas.microsoft.com/office/powerpoint/2010/main" val="3268156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766B-502E-4311-BCF1-C237A1DBA7E2}"/>
              </a:ext>
            </a:extLst>
          </p:cNvPr>
          <p:cNvSpPr>
            <a:spLocks noGrp="1"/>
          </p:cNvSpPr>
          <p:nvPr>
            <p:ph type="title"/>
          </p:nvPr>
        </p:nvSpPr>
        <p:spPr/>
        <p:txBody>
          <a:bodyPr/>
          <a:lstStyle/>
          <a:p>
            <a:r>
              <a:rPr lang="en-GB" dirty="0">
                <a:solidFill>
                  <a:schemeClr val="tx1"/>
                </a:solidFill>
              </a:rPr>
              <a:t>Writing code for a database project</a:t>
            </a:r>
          </a:p>
        </p:txBody>
      </p:sp>
      <p:sp>
        <p:nvSpPr>
          <p:cNvPr id="3" name="Content Placeholder 2">
            <a:extLst>
              <a:ext uri="{FF2B5EF4-FFF2-40B4-BE49-F238E27FC236}">
                <a16:creationId xmlns:a16="http://schemas.microsoft.com/office/drawing/2014/main" id="{F9DBF115-2BDF-413B-AB49-DC23A1E14B44}"/>
              </a:ext>
            </a:extLst>
          </p:cNvPr>
          <p:cNvSpPr>
            <a:spLocks noGrp="1"/>
          </p:cNvSpPr>
          <p:nvPr>
            <p:ph idx="1"/>
          </p:nvPr>
        </p:nvSpPr>
        <p:spPr/>
        <p:txBody>
          <a:bodyPr/>
          <a:lstStyle/>
          <a:p>
            <a:pPr>
              <a:buClrTx/>
            </a:pPr>
            <a:r>
              <a:rPr lang="en-GB" dirty="0">
                <a:solidFill>
                  <a:schemeClr val="tx1"/>
                </a:solidFill>
              </a:rPr>
              <a:t>Always edit code in the project, not on the database</a:t>
            </a:r>
          </a:p>
          <a:p>
            <a:pPr lvl="1">
              <a:buClrTx/>
            </a:pPr>
            <a:r>
              <a:rPr lang="en-GB" dirty="0">
                <a:solidFill>
                  <a:schemeClr val="tx1"/>
                </a:solidFill>
              </a:rPr>
              <a:t>Project is now the shared code base for the team</a:t>
            </a:r>
          </a:p>
          <a:p>
            <a:pPr lvl="1">
              <a:buClrTx/>
            </a:pPr>
            <a:r>
              <a:rPr lang="en-GB" dirty="0">
                <a:solidFill>
                  <a:schemeClr val="tx1"/>
                </a:solidFill>
              </a:rPr>
              <a:t>Otherwise your changes can be overwritten</a:t>
            </a:r>
          </a:p>
          <a:p>
            <a:pPr>
              <a:buClrTx/>
            </a:pPr>
            <a:r>
              <a:rPr lang="en-GB" dirty="0">
                <a:solidFill>
                  <a:schemeClr val="tx1"/>
                </a:solidFill>
              </a:rPr>
              <a:t>Click on a script and it opens in Visual Studio</a:t>
            </a:r>
          </a:p>
          <a:p>
            <a:pPr>
              <a:buClrTx/>
            </a:pPr>
            <a:r>
              <a:rPr lang="en-GB" dirty="0">
                <a:solidFill>
                  <a:schemeClr val="tx1"/>
                </a:solidFill>
              </a:rPr>
              <a:t>Edit mostly just like in a </a:t>
            </a:r>
            <a:r>
              <a:rPr lang="en-GB" dirty="0" err="1">
                <a:solidFill>
                  <a:schemeClr val="tx1"/>
                </a:solidFill>
              </a:rPr>
              <a:t>db</a:t>
            </a:r>
            <a:endParaRPr lang="en-GB" dirty="0">
              <a:solidFill>
                <a:schemeClr val="tx1"/>
              </a:solidFill>
            </a:endParaRPr>
          </a:p>
          <a:p>
            <a:pPr lvl="1">
              <a:buClrTx/>
            </a:pPr>
            <a:r>
              <a:rPr lang="en-GB" dirty="0">
                <a:solidFill>
                  <a:schemeClr val="tx1"/>
                </a:solidFill>
              </a:rPr>
              <a:t>Does have </a:t>
            </a:r>
            <a:r>
              <a:rPr lang="en-GB" dirty="0" err="1">
                <a:solidFill>
                  <a:schemeClr val="tx1"/>
                </a:solidFill>
              </a:rPr>
              <a:t>intellisense</a:t>
            </a:r>
            <a:endParaRPr lang="en-GB" dirty="0">
              <a:solidFill>
                <a:schemeClr val="tx1"/>
              </a:solidFill>
            </a:endParaRPr>
          </a:p>
          <a:p>
            <a:pPr lvl="1">
              <a:buClrTx/>
            </a:pPr>
            <a:r>
              <a:rPr lang="en-GB" dirty="0">
                <a:solidFill>
                  <a:schemeClr val="tx1"/>
                </a:solidFill>
              </a:rPr>
              <a:t>Everything should be a CREATE, never ALTER</a:t>
            </a:r>
          </a:p>
          <a:p>
            <a:pPr lvl="1">
              <a:buClrTx/>
            </a:pPr>
            <a:r>
              <a:rPr lang="en-GB" dirty="0">
                <a:solidFill>
                  <a:schemeClr val="tx1"/>
                </a:solidFill>
              </a:rPr>
              <a:t>Renames/refactors should be done through the interface (more on this later)</a:t>
            </a:r>
          </a:p>
          <a:p>
            <a:pPr lvl="1">
              <a:buClrTx/>
            </a:pPr>
            <a:r>
              <a:rPr lang="en-GB" dirty="0">
                <a:solidFill>
                  <a:schemeClr val="tx1"/>
                </a:solidFill>
              </a:rPr>
              <a:t>Can reference other projects (more on that later)</a:t>
            </a:r>
          </a:p>
          <a:p>
            <a:pPr lvl="1">
              <a:buClrTx/>
            </a:pPr>
            <a:endParaRPr lang="en-GB" dirty="0">
              <a:solidFill>
                <a:schemeClr val="tx1"/>
              </a:solidFill>
            </a:endParaRPr>
          </a:p>
        </p:txBody>
      </p:sp>
    </p:spTree>
    <p:extLst>
      <p:ext uri="{BB962C8B-B14F-4D97-AF65-F5344CB8AC3E}">
        <p14:creationId xmlns:p14="http://schemas.microsoft.com/office/powerpoint/2010/main" val="2038504510"/>
      </p:ext>
    </p:extLst>
  </p:cSld>
  <p:clrMapOvr>
    <a:masterClrMapping/>
  </p:clrMapOvr>
</p:sld>
</file>

<file path=ppt/theme/theme1.xml><?xml version="1.0" encoding="utf-8"?>
<a:theme xmlns:a="http://schemas.openxmlformats.org/drawingml/2006/main" name="Facet">
  <a:themeElements>
    <a:clrScheme name="M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2442</Words>
  <Application>Microsoft Office PowerPoint</Application>
  <PresentationFormat>Widescreen</PresentationFormat>
  <Paragraphs>351</Paragraphs>
  <Slides>41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Trebuchet MS</vt:lpstr>
      <vt:lpstr>Voces</vt:lpstr>
      <vt:lpstr>Wingdings 3</vt:lpstr>
      <vt:lpstr>Facet</vt:lpstr>
      <vt:lpstr>SSDT Database Projects</vt:lpstr>
      <vt:lpstr>About me</vt:lpstr>
      <vt:lpstr>What this talk is about</vt:lpstr>
      <vt:lpstr>Installation</vt:lpstr>
      <vt:lpstr>What does this look like?</vt:lpstr>
      <vt:lpstr>Importing an existing database</vt:lpstr>
      <vt:lpstr>Importing an existing database</vt:lpstr>
      <vt:lpstr>What have we done here?</vt:lpstr>
      <vt:lpstr>Writing code for a database project</vt:lpstr>
      <vt:lpstr>Adding a new object</vt:lpstr>
      <vt:lpstr>Adding a new object</vt:lpstr>
      <vt:lpstr>Other objects you can include</vt:lpstr>
      <vt:lpstr>Project properties and database settings</vt:lpstr>
      <vt:lpstr>Project properties and database settings</vt:lpstr>
      <vt:lpstr>Dacpac: what is it?</vt:lpstr>
      <vt:lpstr>Deployment</vt:lpstr>
      <vt:lpstr>Deployment within Visual Studio</vt:lpstr>
      <vt:lpstr>Deployment using code</vt:lpstr>
      <vt:lpstr>Deployment using code</vt:lpstr>
      <vt:lpstr>Deployment using code</vt:lpstr>
      <vt:lpstr>What does this deployment actually do?</vt:lpstr>
      <vt:lpstr>Important deployment settings</vt:lpstr>
      <vt:lpstr>Important deployment settings</vt:lpstr>
      <vt:lpstr>Deployment issues</vt:lpstr>
      <vt:lpstr>References and variables</vt:lpstr>
      <vt:lpstr>References and variables</vt:lpstr>
      <vt:lpstr>Other database reference types</vt:lpstr>
      <vt:lpstr>Reference quirks</vt:lpstr>
      <vt:lpstr>Variables</vt:lpstr>
      <vt:lpstr>The extras</vt:lpstr>
      <vt:lpstr>Validation</vt:lpstr>
      <vt:lpstr>Validation example</vt:lpstr>
      <vt:lpstr>Pre/post deployment scripts</vt:lpstr>
      <vt:lpstr>Refactor log</vt:lpstr>
      <vt:lpstr>Deployment actions</vt:lpstr>
      <vt:lpstr>Misc</vt:lpstr>
      <vt:lpstr>Modular approach to building databases</vt:lpstr>
      <vt:lpstr>A solution to circular references</vt:lpstr>
      <vt:lpstr>More powerful uses - environments</vt:lpstr>
      <vt:lpstr>More powerful uses - building blocks</vt:lpstr>
      <vt:lpstr>Questions/issues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SSDT Database Projects</dc:title>
  <dc:creator>Chris Johnson</dc:creator>
  <cp:lastModifiedBy>Chris Johnson</cp:lastModifiedBy>
  <cp:revision>1</cp:revision>
  <dcterms:created xsi:type="dcterms:W3CDTF">2020-05-29T20:58:06Z</dcterms:created>
  <dcterms:modified xsi:type="dcterms:W3CDTF">2020-07-09T16:53:53Z</dcterms:modified>
</cp:coreProperties>
</file>